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34"/>
  </p:notesMasterIdLst>
  <p:sldIdLst>
    <p:sldId id="354" r:id="rId2"/>
    <p:sldId id="403" r:id="rId3"/>
    <p:sldId id="643" r:id="rId4"/>
    <p:sldId id="639" r:id="rId5"/>
    <p:sldId id="644" r:id="rId6"/>
    <p:sldId id="358" r:id="rId7"/>
    <p:sldId id="355" r:id="rId8"/>
    <p:sldId id="364" r:id="rId9"/>
    <p:sldId id="408" r:id="rId10"/>
    <p:sldId id="410" r:id="rId11"/>
    <p:sldId id="409" r:id="rId12"/>
    <p:sldId id="646" r:id="rId13"/>
    <p:sldId id="404" r:id="rId14"/>
    <p:sldId id="422" r:id="rId15"/>
    <p:sldId id="640" r:id="rId16"/>
    <p:sldId id="641" r:id="rId17"/>
    <p:sldId id="421" r:id="rId18"/>
    <p:sldId id="647" r:id="rId19"/>
    <p:sldId id="415" r:id="rId20"/>
    <p:sldId id="417" r:id="rId21"/>
    <p:sldId id="418" r:id="rId22"/>
    <p:sldId id="419" r:id="rId23"/>
    <p:sldId id="356" r:id="rId24"/>
    <p:sldId id="357" r:id="rId25"/>
    <p:sldId id="359" r:id="rId26"/>
    <p:sldId id="314" r:id="rId27"/>
    <p:sldId id="352" r:id="rId28"/>
    <p:sldId id="378" r:id="rId29"/>
    <p:sldId id="360" r:id="rId30"/>
    <p:sldId id="380" r:id="rId31"/>
    <p:sldId id="642" r:id="rId32"/>
    <p:sldId id="382" r:id="rId33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00CC"/>
    <a:srgbClr val="006600"/>
    <a:srgbClr val="CC0000"/>
    <a:srgbClr val="003300"/>
    <a:srgbClr val="008000"/>
    <a:srgbClr val="0099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30" autoAdjust="0"/>
    <p:restoredTop sz="94833" autoAdjust="0"/>
  </p:normalViewPr>
  <p:slideViewPr>
    <p:cSldViewPr snapToGrid="0">
      <p:cViewPr varScale="1">
        <p:scale>
          <a:sx n="105" d="100"/>
          <a:sy n="105" d="100"/>
        </p:scale>
        <p:origin x="15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0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6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Assis" userId="4870379fecd5b032" providerId="LiveId" clId="{09C53AF5-F12F-407E-9233-C8933E0A3EC7}"/>
    <pc:docChg chg="custSel delSld modSld">
      <pc:chgData name="Rui Assis" userId="4870379fecd5b032" providerId="LiveId" clId="{09C53AF5-F12F-407E-9233-C8933E0A3EC7}" dt="2024-05-12T10:32:56.554" v="67" actId="6549"/>
      <pc:docMkLst>
        <pc:docMk/>
      </pc:docMkLst>
      <pc:sldChg chg="delSp modSp mod">
        <pc:chgData name="Rui Assis" userId="4870379fecd5b032" providerId="LiveId" clId="{09C53AF5-F12F-407E-9233-C8933E0A3EC7}" dt="2024-05-12T10:31:37.151" v="43" actId="478"/>
        <pc:sldMkLst>
          <pc:docMk/>
          <pc:sldMk cId="0" sldId="354"/>
        </pc:sldMkLst>
        <pc:spChg chg="del mod">
          <ac:chgData name="Rui Assis" userId="4870379fecd5b032" providerId="LiveId" clId="{09C53AF5-F12F-407E-9233-C8933E0A3EC7}" dt="2024-05-12T10:31:37.151" v="43" actId="478"/>
          <ac:spMkLst>
            <pc:docMk/>
            <pc:sldMk cId="0" sldId="354"/>
            <ac:spMk id="4" creationId="{00000000-0000-0000-0000-000000000000}"/>
          </ac:spMkLst>
        </pc:spChg>
        <pc:spChg chg="mod">
          <ac:chgData name="Rui Assis" userId="4870379fecd5b032" providerId="LiveId" clId="{09C53AF5-F12F-407E-9233-C8933E0A3EC7}" dt="2024-05-12T10:31:22.846" v="35" actId="113"/>
          <ac:spMkLst>
            <pc:docMk/>
            <pc:sldMk cId="0" sldId="354"/>
            <ac:spMk id="38914" creationId="{00000000-0000-0000-0000-000000000000}"/>
          </ac:spMkLst>
        </pc:spChg>
      </pc:sldChg>
      <pc:sldChg chg="del">
        <pc:chgData name="Rui Assis" userId="4870379fecd5b032" providerId="LiveId" clId="{09C53AF5-F12F-407E-9233-C8933E0A3EC7}" dt="2024-05-12T10:32:18.028" v="49" actId="47"/>
        <pc:sldMkLst>
          <pc:docMk/>
          <pc:sldMk cId="1204255254" sldId="402"/>
        </pc:sldMkLst>
      </pc:sldChg>
      <pc:sldChg chg="modSp">
        <pc:chgData name="Rui Assis" userId="4870379fecd5b032" providerId="LiveId" clId="{09C53AF5-F12F-407E-9233-C8933E0A3EC7}" dt="2024-05-12T10:32:56.554" v="67" actId="6549"/>
        <pc:sldMkLst>
          <pc:docMk/>
          <pc:sldMk cId="3261327683" sldId="409"/>
        </pc:sldMkLst>
        <pc:spChg chg="mod">
          <ac:chgData name="Rui Assis" userId="4870379fecd5b032" providerId="LiveId" clId="{09C53AF5-F12F-407E-9233-C8933E0A3EC7}" dt="2024-05-12T10:32:56.554" v="67" actId="6549"/>
          <ac:spMkLst>
            <pc:docMk/>
            <pc:sldMk cId="3261327683" sldId="409"/>
            <ac:spMk id="5" creationId="{00000000-0000-0000-0000-000000000000}"/>
          </ac:spMkLst>
        </pc:spChg>
      </pc:sldChg>
      <pc:sldChg chg="del">
        <pc:chgData name="Rui Assis" userId="4870379fecd5b032" providerId="LiveId" clId="{09C53AF5-F12F-407E-9233-C8933E0A3EC7}" dt="2024-05-12T10:32:16.275" v="48" actId="47"/>
        <pc:sldMkLst>
          <pc:docMk/>
          <pc:sldMk cId="364401440" sldId="645"/>
        </pc:sldMkLst>
      </pc:sldChg>
    </pc:docChg>
  </pc:docChgLst>
  <pc:docChgLst>
    <pc:chgData name="Rui Assis" userId="4870379fecd5b032" providerId="LiveId" clId="{58DD45C6-2582-4760-BB32-25EB5670BD85}"/>
    <pc:docChg chg="undo redo custSel addSld delSld modSld sldOrd modMainMaster">
      <pc:chgData name="Rui Assis" userId="4870379fecd5b032" providerId="LiveId" clId="{58DD45C6-2582-4760-BB32-25EB5670BD85}" dt="2024-05-12T10:24:00.278" v="13927" actId="14100"/>
      <pc:docMkLst>
        <pc:docMk/>
      </pc:docMkLst>
      <pc:sldChg chg="modSp add mod">
        <pc:chgData name="Rui Assis" userId="4870379fecd5b032" providerId="LiveId" clId="{58DD45C6-2582-4760-BB32-25EB5670BD85}" dt="2024-04-10T08:28:58.315" v="13621" actId="1036"/>
        <pc:sldMkLst>
          <pc:docMk/>
          <pc:sldMk cId="0" sldId="314"/>
        </pc:sldMkLst>
        <pc:spChg chg="mod">
          <ac:chgData name="Rui Assis" userId="4870379fecd5b032" providerId="LiveId" clId="{58DD45C6-2582-4760-BB32-25EB5670BD85}" dt="2024-04-08T10:57:34.011" v="11472" actId="1036"/>
          <ac:spMkLst>
            <pc:docMk/>
            <pc:sldMk cId="0" sldId="314"/>
            <ac:spMk id="2" creationId="{00000000-0000-0000-0000-000000000000}"/>
          </ac:spMkLst>
        </pc:spChg>
        <pc:spChg chg="mod">
          <ac:chgData name="Rui Assis" userId="4870379fecd5b032" providerId="LiveId" clId="{58DD45C6-2582-4760-BB32-25EB5670BD85}" dt="2024-04-06T21:35:51.504" v="6336" actId="14100"/>
          <ac:spMkLst>
            <pc:docMk/>
            <pc:sldMk cId="0" sldId="314"/>
            <ac:spMk id="297986" creationId="{00000000-0000-0000-0000-000000000000}"/>
          </ac:spMkLst>
        </pc:spChg>
        <pc:spChg chg="mod">
          <ac:chgData name="Rui Assis" userId="4870379fecd5b032" providerId="LiveId" clId="{58DD45C6-2582-4760-BB32-25EB5670BD85}" dt="2024-04-10T08:28:58.315" v="13621" actId="1036"/>
          <ac:spMkLst>
            <pc:docMk/>
            <pc:sldMk cId="0" sldId="314"/>
            <ac:spMk id="297987" creationId="{00000000-0000-0000-0000-000000000000}"/>
          </ac:spMkLst>
        </pc:spChg>
        <pc:spChg chg="mod">
          <ac:chgData name="Rui Assis" userId="4870379fecd5b032" providerId="LiveId" clId="{58DD45C6-2582-4760-BB32-25EB5670BD85}" dt="2024-04-06T21:36:26.895" v="6338" actId="255"/>
          <ac:spMkLst>
            <pc:docMk/>
            <pc:sldMk cId="0" sldId="314"/>
            <ac:spMk id="297989" creationId="{00000000-0000-0000-0000-000000000000}"/>
          </ac:spMkLst>
        </pc:spChg>
        <pc:spChg chg="mod">
          <ac:chgData name="Rui Assis" userId="4870379fecd5b032" providerId="LiveId" clId="{58DD45C6-2582-4760-BB32-25EB5670BD85}" dt="2024-04-06T21:36:26.895" v="6338" actId="255"/>
          <ac:spMkLst>
            <pc:docMk/>
            <pc:sldMk cId="0" sldId="314"/>
            <ac:spMk id="297990" creationId="{00000000-0000-0000-0000-000000000000}"/>
          </ac:spMkLst>
        </pc:spChg>
        <pc:spChg chg="mod">
          <ac:chgData name="Rui Assis" userId="4870379fecd5b032" providerId="LiveId" clId="{58DD45C6-2582-4760-BB32-25EB5670BD85}" dt="2024-04-06T21:35:51.504" v="6336" actId="14100"/>
          <ac:spMkLst>
            <pc:docMk/>
            <pc:sldMk cId="0" sldId="314"/>
            <ac:spMk id="297991" creationId="{00000000-0000-0000-0000-000000000000}"/>
          </ac:spMkLst>
        </pc:spChg>
        <pc:spChg chg="mod">
          <ac:chgData name="Rui Assis" userId="4870379fecd5b032" providerId="LiveId" clId="{58DD45C6-2582-4760-BB32-25EB5670BD85}" dt="2024-04-06T21:35:51.504" v="6336" actId="14100"/>
          <ac:spMkLst>
            <pc:docMk/>
            <pc:sldMk cId="0" sldId="314"/>
            <ac:spMk id="297992" creationId="{00000000-0000-0000-0000-000000000000}"/>
          </ac:spMkLst>
        </pc:spChg>
        <pc:spChg chg="mod">
          <ac:chgData name="Rui Assis" userId="4870379fecd5b032" providerId="LiveId" clId="{58DD45C6-2582-4760-BB32-25EB5670BD85}" dt="2024-04-06T21:36:26.895" v="6338" actId="255"/>
          <ac:spMkLst>
            <pc:docMk/>
            <pc:sldMk cId="0" sldId="314"/>
            <ac:spMk id="297993" creationId="{00000000-0000-0000-0000-000000000000}"/>
          </ac:spMkLst>
        </pc:spChg>
        <pc:spChg chg="mod">
          <ac:chgData name="Rui Assis" userId="4870379fecd5b032" providerId="LiveId" clId="{58DD45C6-2582-4760-BB32-25EB5670BD85}" dt="2024-04-06T21:36:26.895" v="6338" actId="255"/>
          <ac:spMkLst>
            <pc:docMk/>
            <pc:sldMk cId="0" sldId="314"/>
            <ac:spMk id="297994" creationId="{00000000-0000-0000-0000-000000000000}"/>
          </ac:spMkLst>
        </pc:spChg>
        <pc:spChg chg="mod">
          <ac:chgData name="Rui Assis" userId="4870379fecd5b032" providerId="LiveId" clId="{58DD45C6-2582-4760-BB32-25EB5670BD85}" dt="2024-04-06T21:36:26.895" v="6338" actId="255"/>
          <ac:spMkLst>
            <pc:docMk/>
            <pc:sldMk cId="0" sldId="314"/>
            <ac:spMk id="297995" creationId="{00000000-0000-0000-0000-000000000000}"/>
          </ac:spMkLst>
        </pc:spChg>
        <pc:spChg chg="mod">
          <ac:chgData name="Rui Assis" userId="4870379fecd5b032" providerId="LiveId" clId="{58DD45C6-2582-4760-BB32-25EB5670BD85}" dt="2024-04-06T21:36:26.895" v="6338" actId="255"/>
          <ac:spMkLst>
            <pc:docMk/>
            <pc:sldMk cId="0" sldId="314"/>
            <ac:spMk id="297996" creationId="{00000000-0000-0000-0000-000000000000}"/>
          </ac:spMkLst>
        </pc:spChg>
        <pc:spChg chg="mod">
          <ac:chgData name="Rui Assis" userId="4870379fecd5b032" providerId="LiveId" clId="{58DD45C6-2582-4760-BB32-25EB5670BD85}" dt="2024-04-06T21:35:51.504" v="6336" actId="14100"/>
          <ac:spMkLst>
            <pc:docMk/>
            <pc:sldMk cId="0" sldId="314"/>
            <ac:spMk id="297997" creationId="{00000000-0000-0000-0000-000000000000}"/>
          </ac:spMkLst>
        </pc:spChg>
        <pc:spChg chg="mod">
          <ac:chgData name="Rui Assis" userId="4870379fecd5b032" providerId="LiveId" clId="{58DD45C6-2582-4760-BB32-25EB5670BD85}" dt="2024-04-06T21:35:51.504" v="6336" actId="14100"/>
          <ac:spMkLst>
            <pc:docMk/>
            <pc:sldMk cId="0" sldId="314"/>
            <ac:spMk id="297998" creationId="{00000000-0000-0000-0000-000000000000}"/>
          </ac:spMkLst>
        </pc:spChg>
        <pc:spChg chg="mod">
          <ac:chgData name="Rui Assis" userId="4870379fecd5b032" providerId="LiveId" clId="{58DD45C6-2582-4760-BB32-25EB5670BD85}" dt="2024-04-06T21:35:51.504" v="6336" actId="14100"/>
          <ac:spMkLst>
            <pc:docMk/>
            <pc:sldMk cId="0" sldId="314"/>
            <ac:spMk id="297999" creationId="{00000000-0000-0000-0000-000000000000}"/>
          </ac:spMkLst>
        </pc:spChg>
        <pc:spChg chg="mod">
          <ac:chgData name="Rui Assis" userId="4870379fecd5b032" providerId="LiveId" clId="{58DD45C6-2582-4760-BB32-25EB5670BD85}" dt="2024-04-06T21:35:51.504" v="6336" actId="14100"/>
          <ac:spMkLst>
            <pc:docMk/>
            <pc:sldMk cId="0" sldId="314"/>
            <ac:spMk id="298000" creationId="{00000000-0000-0000-0000-000000000000}"/>
          </ac:spMkLst>
        </pc:spChg>
        <pc:spChg chg="mod">
          <ac:chgData name="Rui Assis" userId="4870379fecd5b032" providerId="LiveId" clId="{58DD45C6-2582-4760-BB32-25EB5670BD85}" dt="2024-04-07T21:45:17.867" v="10135" actId="1037"/>
          <ac:spMkLst>
            <pc:docMk/>
            <pc:sldMk cId="0" sldId="314"/>
            <ac:spMk id="298001" creationId="{00000000-0000-0000-0000-000000000000}"/>
          </ac:spMkLst>
        </pc:spChg>
        <pc:spChg chg="mod">
          <ac:chgData name="Rui Assis" userId="4870379fecd5b032" providerId="LiveId" clId="{58DD45C6-2582-4760-BB32-25EB5670BD85}" dt="2024-04-07T21:44:56.901" v="10115" actId="1035"/>
          <ac:spMkLst>
            <pc:docMk/>
            <pc:sldMk cId="0" sldId="314"/>
            <ac:spMk id="298002" creationId="{00000000-0000-0000-0000-000000000000}"/>
          </ac:spMkLst>
        </pc:spChg>
        <pc:spChg chg="mod">
          <ac:chgData name="Rui Assis" userId="4870379fecd5b032" providerId="LiveId" clId="{58DD45C6-2582-4760-BB32-25EB5670BD85}" dt="2024-04-07T21:44:48.767" v="10102" actId="1035"/>
          <ac:spMkLst>
            <pc:docMk/>
            <pc:sldMk cId="0" sldId="314"/>
            <ac:spMk id="298003" creationId="{00000000-0000-0000-0000-000000000000}"/>
          </ac:spMkLst>
        </pc:spChg>
        <pc:spChg chg="mod">
          <ac:chgData name="Rui Assis" userId="4870379fecd5b032" providerId="LiveId" clId="{58DD45C6-2582-4760-BB32-25EB5670BD85}" dt="2024-04-07T21:45:08.376" v="10131" actId="1036"/>
          <ac:spMkLst>
            <pc:docMk/>
            <pc:sldMk cId="0" sldId="314"/>
            <ac:spMk id="298004" creationId="{00000000-0000-0000-0000-000000000000}"/>
          </ac:spMkLst>
        </pc:spChg>
      </pc:sldChg>
      <pc:sldChg chg="modSp add mod">
        <pc:chgData name="Rui Assis" userId="4870379fecd5b032" providerId="LiveId" clId="{58DD45C6-2582-4760-BB32-25EB5670BD85}" dt="2024-04-10T08:29:44.633" v="13624" actId="255"/>
        <pc:sldMkLst>
          <pc:docMk/>
          <pc:sldMk cId="3376350703" sldId="352"/>
        </pc:sldMkLst>
        <pc:spChg chg="mod">
          <ac:chgData name="Rui Assis" userId="4870379fecd5b032" providerId="LiveId" clId="{58DD45C6-2582-4760-BB32-25EB5670BD85}" dt="2024-04-07T15:03:10.362" v="8347" actId="108"/>
          <ac:spMkLst>
            <pc:docMk/>
            <pc:sldMk cId="3376350703" sldId="352"/>
            <ac:spMk id="7" creationId="{00000000-0000-0000-0000-000000000000}"/>
          </ac:spMkLst>
        </pc:spChg>
        <pc:spChg chg="mod">
          <ac:chgData name="Rui Assis" userId="4870379fecd5b032" providerId="LiveId" clId="{58DD45C6-2582-4760-BB32-25EB5670BD85}" dt="2024-04-10T08:29:44.633" v="13624" actId="255"/>
          <ac:spMkLst>
            <pc:docMk/>
            <pc:sldMk cId="3376350703" sldId="352"/>
            <ac:spMk id="16386" creationId="{00000000-0000-0000-0000-000000000000}"/>
          </ac:spMkLst>
        </pc:spChg>
        <pc:spChg chg="mod">
          <ac:chgData name="Rui Assis" userId="4870379fecd5b032" providerId="LiveId" clId="{58DD45C6-2582-4760-BB32-25EB5670BD85}" dt="2024-04-08T10:59:43.780" v="11601" actId="14100"/>
          <ac:spMkLst>
            <pc:docMk/>
            <pc:sldMk cId="3376350703" sldId="352"/>
            <ac:spMk id="16387" creationId="{00000000-0000-0000-0000-000000000000}"/>
          </ac:spMkLst>
        </pc:spChg>
      </pc:sldChg>
      <pc:sldChg chg="delSp modSp mod">
        <pc:chgData name="Rui Assis" userId="4870379fecd5b032" providerId="LiveId" clId="{58DD45C6-2582-4760-BB32-25EB5670BD85}" dt="2024-05-12T10:24:00.278" v="13927" actId="14100"/>
        <pc:sldMkLst>
          <pc:docMk/>
          <pc:sldMk cId="0" sldId="354"/>
        </pc:sldMkLst>
        <pc:spChg chg="del mod">
          <ac:chgData name="Rui Assis" userId="4870379fecd5b032" providerId="LiveId" clId="{58DD45C6-2582-4760-BB32-25EB5670BD85}" dt="2024-04-02T15:04:16.557" v="200" actId="478"/>
          <ac:spMkLst>
            <pc:docMk/>
            <pc:sldMk cId="0" sldId="354"/>
            <ac:spMk id="3" creationId="{00000000-0000-0000-0000-000000000000}"/>
          </ac:spMkLst>
        </pc:spChg>
        <pc:spChg chg="mod">
          <ac:chgData name="Rui Assis" userId="4870379fecd5b032" providerId="LiveId" clId="{58DD45C6-2582-4760-BB32-25EB5670BD85}" dt="2024-04-02T15:04:36.001" v="203" actId="1076"/>
          <ac:spMkLst>
            <pc:docMk/>
            <pc:sldMk cId="0" sldId="354"/>
            <ac:spMk id="4" creationId="{00000000-0000-0000-0000-000000000000}"/>
          </ac:spMkLst>
        </pc:spChg>
        <pc:spChg chg="mod">
          <ac:chgData name="Rui Assis" userId="4870379fecd5b032" providerId="LiveId" clId="{58DD45C6-2582-4760-BB32-25EB5670BD85}" dt="2024-05-12T10:24:00.278" v="13927" actId="14100"/>
          <ac:spMkLst>
            <pc:docMk/>
            <pc:sldMk cId="0" sldId="354"/>
            <ac:spMk id="38914" creationId="{00000000-0000-0000-0000-000000000000}"/>
          </ac:spMkLst>
        </pc:spChg>
      </pc:sldChg>
      <pc:sldChg chg="delSp modSp mod modAnim">
        <pc:chgData name="Rui Assis" userId="4870379fecd5b032" providerId="LiveId" clId="{58DD45C6-2582-4760-BB32-25EB5670BD85}" dt="2024-04-10T08:13:00.159" v="13391" actId="20577"/>
        <pc:sldMkLst>
          <pc:docMk/>
          <pc:sldMk cId="3529715089" sldId="355"/>
        </pc:sldMkLst>
        <pc:spChg chg="del">
          <ac:chgData name="Rui Assis" userId="4870379fecd5b032" providerId="LiveId" clId="{58DD45C6-2582-4760-BB32-25EB5670BD85}" dt="2024-04-02T15:07:56.595" v="321" actId="478"/>
          <ac:spMkLst>
            <pc:docMk/>
            <pc:sldMk cId="3529715089" sldId="355"/>
            <ac:spMk id="2" creationId="{00000000-0000-0000-0000-000000000000}"/>
          </ac:spMkLst>
        </pc:spChg>
        <pc:spChg chg="mod">
          <ac:chgData name="Rui Assis" userId="4870379fecd5b032" providerId="LiveId" clId="{58DD45C6-2582-4760-BB32-25EB5670BD85}" dt="2024-04-10T08:13:00.159" v="13391" actId="20577"/>
          <ac:spMkLst>
            <pc:docMk/>
            <pc:sldMk cId="3529715089" sldId="355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05T10:31:27.436" v="2783" actId="1076"/>
          <ac:spMkLst>
            <pc:docMk/>
            <pc:sldMk cId="3529715089" sldId="355"/>
            <ac:spMk id="6" creationId="{00000000-0000-0000-0000-000000000000}"/>
          </ac:spMkLst>
        </pc:spChg>
      </pc:sldChg>
      <pc:sldChg chg="delSp modSp mod">
        <pc:chgData name="Rui Assis" userId="4870379fecd5b032" providerId="LiveId" clId="{58DD45C6-2582-4760-BB32-25EB5670BD85}" dt="2024-04-10T08:27:07.189" v="13587" actId="1037"/>
        <pc:sldMkLst>
          <pc:docMk/>
          <pc:sldMk cId="3014448777" sldId="356"/>
        </pc:sldMkLst>
        <pc:spChg chg="del">
          <ac:chgData name="Rui Assis" userId="4870379fecd5b032" providerId="LiveId" clId="{58DD45C6-2582-4760-BB32-25EB5670BD85}" dt="2024-04-02T15:07:53.012" v="320" actId="478"/>
          <ac:spMkLst>
            <pc:docMk/>
            <pc:sldMk cId="3014448777" sldId="356"/>
            <ac:spMk id="2" creationId="{00000000-0000-0000-0000-000000000000}"/>
          </ac:spMkLst>
        </pc:spChg>
        <pc:spChg chg="mod">
          <ac:chgData name="Rui Assis" userId="4870379fecd5b032" providerId="LiveId" clId="{58DD45C6-2582-4760-BB32-25EB5670BD85}" dt="2024-04-02T15:09:20.523" v="323" actId="114"/>
          <ac:spMkLst>
            <pc:docMk/>
            <pc:sldMk cId="3014448777" sldId="356"/>
            <ac:spMk id="3" creationId="{00000000-0000-0000-0000-000000000000}"/>
          </ac:spMkLst>
        </pc:spChg>
        <pc:spChg chg="mod">
          <ac:chgData name="Rui Assis" userId="4870379fecd5b032" providerId="LiveId" clId="{58DD45C6-2582-4760-BB32-25EB5670BD85}" dt="2024-04-10T08:23:42.896" v="13541" actId="113"/>
          <ac:spMkLst>
            <pc:docMk/>
            <pc:sldMk cId="3014448777" sldId="356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10T08:27:07.189" v="13587" actId="1037"/>
          <ac:spMkLst>
            <pc:docMk/>
            <pc:sldMk cId="3014448777" sldId="356"/>
            <ac:spMk id="7" creationId="{00000000-0000-0000-0000-000000000000}"/>
          </ac:spMkLst>
        </pc:spChg>
      </pc:sldChg>
      <pc:sldChg chg="addSp delSp modSp mod">
        <pc:chgData name="Rui Assis" userId="4870379fecd5b032" providerId="LiveId" clId="{58DD45C6-2582-4760-BB32-25EB5670BD85}" dt="2024-04-10T08:24:27.655" v="13558" actId="1037"/>
        <pc:sldMkLst>
          <pc:docMk/>
          <pc:sldMk cId="1906835740" sldId="357"/>
        </pc:sldMkLst>
        <pc:spChg chg="del">
          <ac:chgData name="Rui Assis" userId="4870379fecd5b032" providerId="LiveId" clId="{58DD45C6-2582-4760-BB32-25EB5670BD85}" dt="2024-04-02T15:10:52.217" v="343" actId="478"/>
          <ac:spMkLst>
            <pc:docMk/>
            <pc:sldMk cId="1906835740" sldId="357"/>
            <ac:spMk id="2" creationId="{00000000-0000-0000-0000-000000000000}"/>
          </ac:spMkLst>
        </pc:spChg>
        <pc:spChg chg="add mod">
          <ac:chgData name="Rui Assis" userId="4870379fecd5b032" providerId="LiveId" clId="{58DD45C6-2582-4760-BB32-25EB5670BD85}" dt="2024-04-10T08:24:27.655" v="13558" actId="1037"/>
          <ac:spMkLst>
            <pc:docMk/>
            <pc:sldMk cId="1906835740" sldId="357"/>
            <ac:spMk id="2" creationId="{8D94898B-0770-26D4-9CE0-CE83E7FDE776}"/>
          </ac:spMkLst>
        </pc:spChg>
        <pc:spChg chg="mod">
          <ac:chgData name="Rui Assis" userId="4870379fecd5b032" providerId="LiveId" clId="{58DD45C6-2582-4760-BB32-25EB5670BD85}" dt="2024-04-07T21:12:15.790" v="9619" actId="20577"/>
          <ac:spMkLst>
            <pc:docMk/>
            <pc:sldMk cId="1906835740" sldId="357"/>
            <ac:spMk id="5" creationId="{00000000-0000-0000-0000-000000000000}"/>
          </ac:spMkLst>
        </pc:spChg>
        <pc:spChg chg="del">
          <ac:chgData name="Rui Assis" userId="4870379fecd5b032" providerId="LiveId" clId="{58DD45C6-2582-4760-BB32-25EB5670BD85}" dt="2024-04-10T08:24:15.442" v="13542" actId="478"/>
          <ac:spMkLst>
            <pc:docMk/>
            <pc:sldMk cId="1906835740" sldId="357"/>
            <ac:spMk id="7" creationId="{00000000-0000-0000-0000-000000000000}"/>
          </ac:spMkLst>
        </pc:spChg>
      </pc:sldChg>
      <pc:sldChg chg="modSp add mod">
        <pc:chgData name="Rui Assis" userId="4870379fecd5b032" providerId="LiveId" clId="{58DD45C6-2582-4760-BB32-25EB5670BD85}" dt="2024-04-08T10:33:39.358" v="11135" actId="20577"/>
        <pc:sldMkLst>
          <pc:docMk/>
          <pc:sldMk cId="135704632" sldId="358"/>
        </pc:sldMkLst>
        <pc:spChg chg="mod">
          <ac:chgData name="Rui Assis" userId="4870379fecd5b032" providerId="LiveId" clId="{58DD45C6-2582-4760-BB32-25EB5670BD85}" dt="2024-04-08T10:33:39.358" v="11135" actId="20577"/>
          <ac:spMkLst>
            <pc:docMk/>
            <pc:sldMk cId="135704632" sldId="358"/>
            <ac:spMk id="127" creationId="{00000000-0000-0000-0000-000000000000}"/>
          </ac:spMkLst>
        </pc:spChg>
      </pc:sldChg>
      <pc:sldChg chg="delSp modSp del mod">
        <pc:chgData name="Rui Assis" userId="4870379fecd5b032" providerId="LiveId" clId="{58DD45C6-2582-4760-BB32-25EB5670BD85}" dt="2024-04-08T08:16:32.915" v="10875" actId="2696"/>
        <pc:sldMkLst>
          <pc:docMk/>
          <pc:sldMk cId="4021796561" sldId="358"/>
        </pc:sldMkLst>
        <pc:spChg chg="del">
          <ac:chgData name="Rui Assis" userId="4870379fecd5b032" providerId="LiveId" clId="{58DD45C6-2582-4760-BB32-25EB5670BD85}" dt="2024-04-02T15:08:04.331" v="322" actId="478"/>
          <ac:spMkLst>
            <pc:docMk/>
            <pc:sldMk cId="4021796561" sldId="358"/>
            <ac:spMk id="2" creationId="{00000000-0000-0000-0000-000000000000}"/>
          </ac:spMkLst>
        </pc:spChg>
        <pc:spChg chg="mod">
          <ac:chgData name="Rui Assis" userId="4870379fecd5b032" providerId="LiveId" clId="{58DD45C6-2582-4760-BB32-25EB5670BD85}" dt="2024-04-02T15:09:30.441" v="324" actId="114"/>
          <ac:spMkLst>
            <pc:docMk/>
            <pc:sldMk cId="4021796561" sldId="358"/>
            <ac:spMk id="3" creationId="{00000000-0000-0000-0000-000000000000}"/>
          </ac:spMkLst>
        </pc:spChg>
      </pc:sldChg>
      <pc:sldChg chg="addSp delSp modSp mod modAnim">
        <pc:chgData name="Rui Assis" userId="4870379fecd5b032" providerId="LiveId" clId="{58DD45C6-2582-4760-BB32-25EB5670BD85}" dt="2024-04-10T08:28:45.728" v="13611" actId="255"/>
        <pc:sldMkLst>
          <pc:docMk/>
          <pc:sldMk cId="2127927953" sldId="359"/>
        </pc:sldMkLst>
        <pc:spChg chg="del">
          <ac:chgData name="Rui Assis" userId="4870379fecd5b032" providerId="LiveId" clId="{58DD45C6-2582-4760-BB32-25EB5670BD85}" dt="2024-04-02T15:30:29.416" v="430" actId="478"/>
          <ac:spMkLst>
            <pc:docMk/>
            <pc:sldMk cId="2127927953" sldId="359"/>
            <ac:spMk id="2" creationId="{00000000-0000-0000-0000-000000000000}"/>
          </ac:spMkLst>
        </pc:spChg>
        <pc:spChg chg="add mod">
          <ac:chgData name="Rui Assis" userId="4870379fecd5b032" providerId="LiveId" clId="{58DD45C6-2582-4760-BB32-25EB5670BD85}" dt="2024-04-10T08:26:23.456" v="13581"/>
          <ac:spMkLst>
            <pc:docMk/>
            <pc:sldMk cId="2127927953" sldId="359"/>
            <ac:spMk id="2" creationId="{C744F195-DF7C-F763-F584-8DDB88A511DE}"/>
          </ac:spMkLst>
        </pc:spChg>
        <pc:spChg chg="mod">
          <ac:chgData name="Rui Assis" userId="4870379fecd5b032" providerId="LiveId" clId="{58DD45C6-2582-4760-BB32-25EB5670BD85}" dt="2024-04-10T08:27:03.356" v="13585"/>
          <ac:spMkLst>
            <pc:docMk/>
            <pc:sldMk cId="2127927953" sldId="359"/>
            <ac:spMk id="5" creationId="{00000000-0000-0000-0000-000000000000}"/>
          </ac:spMkLst>
        </pc:spChg>
        <pc:spChg chg="add del mod">
          <ac:chgData name="Rui Assis" userId="4870379fecd5b032" providerId="LiveId" clId="{58DD45C6-2582-4760-BB32-25EB5670BD85}" dt="2024-04-10T08:28:45.728" v="13611" actId="255"/>
          <ac:spMkLst>
            <pc:docMk/>
            <pc:sldMk cId="2127927953" sldId="359"/>
            <ac:spMk id="7" creationId="{00000000-0000-0000-0000-000000000000}"/>
          </ac:spMkLst>
        </pc:spChg>
      </pc:sldChg>
      <pc:sldChg chg="delSp modSp mod">
        <pc:chgData name="Rui Assis" userId="4870379fecd5b032" providerId="LiveId" clId="{58DD45C6-2582-4760-BB32-25EB5670BD85}" dt="2024-04-10T08:31:15.359" v="13637" actId="1076"/>
        <pc:sldMkLst>
          <pc:docMk/>
          <pc:sldMk cId="1038280933" sldId="360"/>
        </pc:sldMkLst>
        <pc:spChg chg="del">
          <ac:chgData name="Rui Assis" userId="4870379fecd5b032" providerId="LiveId" clId="{58DD45C6-2582-4760-BB32-25EB5670BD85}" dt="2024-04-02T15:30:26.901" v="429" actId="478"/>
          <ac:spMkLst>
            <pc:docMk/>
            <pc:sldMk cId="1038280933" sldId="360"/>
            <ac:spMk id="2" creationId="{00000000-0000-0000-0000-000000000000}"/>
          </ac:spMkLst>
        </pc:spChg>
        <pc:spChg chg="mod">
          <ac:chgData name="Rui Assis" userId="4870379fecd5b032" providerId="LiveId" clId="{58DD45C6-2582-4760-BB32-25EB5670BD85}" dt="2024-04-10T08:31:15.359" v="13637" actId="1076"/>
          <ac:spMkLst>
            <pc:docMk/>
            <pc:sldMk cId="1038280933" sldId="360"/>
            <ac:spMk id="7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5:01:09.851" v="4697" actId="47"/>
        <pc:sldMkLst>
          <pc:docMk/>
          <pc:sldMk cId="1064076240" sldId="361"/>
        </pc:sldMkLst>
        <pc:spChg chg="del">
          <ac:chgData name="Rui Assis" userId="4870379fecd5b032" providerId="LiveId" clId="{58DD45C6-2582-4760-BB32-25EB5670BD85}" dt="2024-04-02T15:30:23.824" v="428" actId="478"/>
          <ac:spMkLst>
            <pc:docMk/>
            <pc:sldMk cId="1064076240" sldId="361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5:01:15.855" v="4698" actId="47"/>
        <pc:sldMkLst>
          <pc:docMk/>
          <pc:sldMk cId="803603881" sldId="362"/>
        </pc:sldMkLst>
        <pc:spChg chg="del">
          <ac:chgData name="Rui Assis" userId="4870379fecd5b032" providerId="LiveId" clId="{58DD45C6-2582-4760-BB32-25EB5670BD85}" dt="2024-04-02T15:30:21.087" v="427" actId="478"/>
          <ac:spMkLst>
            <pc:docMk/>
            <pc:sldMk cId="803603881" sldId="362"/>
            <ac:spMk id="2" creationId="{00000000-0000-0000-0000-000000000000}"/>
          </ac:spMkLst>
        </pc:spChg>
      </pc:sldChg>
      <pc:sldChg chg="delSp modSp del mod">
        <pc:chgData name="Rui Assis" userId="4870379fecd5b032" providerId="LiveId" clId="{58DD45C6-2582-4760-BB32-25EB5670BD85}" dt="2024-04-06T14:45:53.126" v="4498" actId="47"/>
        <pc:sldMkLst>
          <pc:docMk/>
          <pc:sldMk cId="2088863598" sldId="363"/>
        </pc:sldMkLst>
        <pc:spChg chg="del">
          <ac:chgData name="Rui Assis" userId="4870379fecd5b032" providerId="LiveId" clId="{58DD45C6-2582-4760-BB32-25EB5670BD85}" dt="2024-04-02T15:30:16.478" v="426" actId="478"/>
          <ac:spMkLst>
            <pc:docMk/>
            <pc:sldMk cId="2088863598" sldId="363"/>
            <ac:spMk id="2" creationId="{00000000-0000-0000-0000-000000000000}"/>
          </ac:spMkLst>
        </pc:spChg>
        <pc:spChg chg="mod">
          <ac:chgData name="Rui Assis" userId="4870379fecd5b032" providerId="LiveId" clId="{58DD45C6-2582-4760-BB32-25EB5670BD85}" dt="2024-04-02T15:13:35.792" v="406" actId="1038"/>
          <ac:spMkLst>
            <pc:docMk/>
            <pc:sldMk cId="2088863598" sldId="363"/>
            <ac:spMk id="7" creationId="{00000000-0000-0000-0000-000000000000}"/>
          </ac:spMkLst>
        </pc:spChg>
      </pc:sldChg>
      <pc:sldChg chg="addSp delSp modSp add mod modAnim">
        <pc:chgData name="Rui Assis" userId="4870379fecd5b032" providerId="LiveId" clId="{58DD45C6-2582-4760-BB32-25EB5670BD85}" dt="2024-04-08T10:39:20.694" v="11209" actId="1035"/>
        <pc:sldMkLst>
          <pc:docMk/>
          <pc:sldMk cId="1940704598" sldId="364"/>
        </pc:sldMkLst>
        <pc:spChg chg="add del">
          <ac:chgData name="Rui Assis" userId="4870379fecd5b032" providerId="LiveId" clId="{58DD45C6-2582-4760-BB32-25EB5670BD85}" dt="2024-04-07T21:24:04.606" v="9826" actId="478"/>
          <ac:spMkLst>
            <pc:docMk/>
            <pc:sldMk cId="1940704598" sldId="364"/>
            <ac:spMk id="3" creationId="{85639766-5A0C-D3ED-8FA8-99E578650531}"/>
          </ac:spMkLst>
        </pc:spChg>
        <pc:spChg chg="add mod">
          <ac:chgData name="Rui Assis" userId="4870379fecd5b032" providerId="LiveId" clId="{58DD45C6-2582-4760-BB32-25EB5670BD85}" dt="2024-04-08T10:37:54.793" v="11197" actId="164"/>
          <ac:spMkLst>
            <pc:docMk/>
            <pc:sldMk cId="1940704598" sldId="364"/>
            <ac:spMk id="3" creationId="{905C2ED8-6771-8DCF-EB84-2520E2181021}"/>
          </ac:spMkLst>
        </pc:spChg>
        <pc:spChg chg="add mod">
          <ac:chgData name="Rui Assis" userId="4870379fecd5b032" providerId="LiveId" clId="{58DD45C6-2582-4760-BB32-25EB5670BD85}" dt="2024-04-07T21:26:13.623" v="9843" actId="164"/>
          <ac:spMkLst>
            <pc:docMk/>
            <pc:sldMk cId="1940704598" sldId="364"/>
            <ac:spMk id="4" creationId="{08AE1E3B-3FB2-CFCF-CF84-FA4CB4B8084C}"/>
          </ac:spMkLst>
        </pc:spChg>
        <pc:spChg chg="add del mod">
          <ac:chgData name="Rui Assis" userId="4870379fecd5b032" providerId="LiveId" clId="{58DD45C6-2582-4760-BB32-25EB5670BD85}" dt="2024-04-07T21:25:25.628" v="9841" actId="478"/>
          <ac:spMkLst>
            <pc:docMk/>
            <pc:sldMk cId="1940704598" sldId="364"/>
            <ac:spMk id="6" creationId="{0597A571-2E65-AF52-1C03-FFAE4206479F}"/>
          </ac:spMkLst>
        </pc:spChg>
        <pc:spChg chg="add del mod">
          <ac:chgData name="Rui Assis" userId="4870379fecd5b032" providerId="LiveId" clId="{58DD45C6-2582-4760-BB32-25EB5670BD85}" dt="2024-04-08T10:36:04.168" v="11182" actId="478"/>
          <ac:spMkLst>
            <pc:docMk/>
            <pc:sldMk cId="1940704598" sldId="364"/>
            <ac:spMk id="6" creationId="{DD83E854-F76A-1E2F-DCC7-CEB6AA43E1A0}"/>
          </ac:spMkLst>
        </pc:spChg>
        <pc:spChg chg="add mod">
          <ac:chgData name="Rui Assis" userId="4870379fecd5b032" providerId="LiveId" clId="{58DD45C6-2582-4760-BB32-25EB5670BD85}" dt="2024-04-07T21:26:13.623" v="9843" actId="164"/>
          <ac:spMkLst>
            <pc:docMk/>
            <pc:sldMk cId="1940704598" sldId="364"/>
            <ac:spMk id="8" creationId="{8AFE40DE-ED8A-5A03-46D7-8CEBE0294033}"/>
          </ac:spMkLst>
        </pc:spChg>
        <pc:spChg chg="add mod">
          <ac:chgData name="Rui Assis" userId="4870379fecd5b032" providerId="LiveId" clId="{58DD45C6-2582-4760-BB32-25EB5670BD85}" dt="2024-04-07T21:26:13.623" v="9843" actId="164"/>
          <ac:spMkLst>
            <pc:docMk/>
            <pc:sldMk cId="1940704598" sldId="364"/>
            <ac:spMk id="9" creationId="{A1ECEAA6-5DD6-CD92-92B8-DB23E3E35FC8}"/>
          </ac:spMkLst>
        </pc:spChg>
        <pc:spChg chg="add mod">
          <ac:chgData name="Rui Assis" userId="4870379fecd5b032" providerId="LiveId" clId="{58DD45C6-2582-4760-BB32-25EB5670BD85}" dt="2024-04-08T10:37:54.793" v="11197" actId="164"/>
          <ac:spMkLst>
            <pc:docMk/>
            <pc:sldMk cId="1940704598" sldId="364"/>
            <ac:spMk id="11" creationId="{7C1F2ECB-194C-5287-523F-430E61FEB8A2}"/>
          </ac:spMkLst>
        </pc:spChg>
        <pc:spChg chg="add mod">
          <ac:chgData name="Rui Assis" userId="4870379fecd5b032" providerId="LiveId" clId="{58DD45C6-2582-4760-BB32-25EB5670BD85}" dt="2024-04-08T10:37:54.793" v="11197" actId="164"/>
          <ac:spMkLst>
            <pc:docMk/>
            <pc:sldMk cId="1940704598" sldId="364"/>
            <ac:spMk id="12" creationId="{75E36872-95A6-5977-F115-F9D0A8905689}"/>
          </ac:spMkLst>
        </pc:spChg>
        <pc:spChg chg="mod">
          <ac:chgData name="Rui Assis" userId="4870379fecd5b032" providerId="LiveId" clId="{58DD45C6-2582-4760-BB32-25EB5670BD85}" dt="2024-04-07T15:05:29.905" v="8408" actId="6549"/>
          <ac:spMkLst>
            <pc:docMk/>
            <pc:sldMk cId="1940704598" sldId="364"/>
            <ac:spMk id="15362" creationId="{00000000-0000-0000-0000-000000000000}"/>
          </ac:spMkLst>
        </pc:spChg>
        <pc:spChg chg="mod">
          <ac:chgData name="Rui Assis" userId="4870379fecd5b032" providerId="LiveId" clId="{58DD45C6-2582-4760-BB32-25EB5670BD85}" dt="2024-04-08T10:39:11.509" v="11200" actId="255"/>
          <ac:spMkLst>
            <pc:docMk/>
            <pc:sldMk cId="1940704598" sldId="364"/>
            <ac:spMk id="15363" creationId="{00000000-0000-0000-0000-000000000000}"/>
          </ac:spMkLst>
        </pc:spChg>
        <pc:grpChg chg="add mod">
          <ac:chgData name="Rui Assis" userId="4870379fecd5b032" providerId="LiveId" clId="{58DD45C6-2582-4760-BB32-25EB5670BD85}" dt="2024-04-08T10:37:54.793" v="11197" actId="164"/>
          <ac:grpSpMkLst>
            <pc:docMk/>
            <pc:sldMk cId="1940704598" sldId="364"/>
            <ac:grpSpMk id="10" creationId="{586A23BF-1C82-572F-6348-0F3099159639}"/>
          </ac:grpSpMkLst>
        </pc:grpChg>
        <pc:grpChg chg="add mod">
          <ac:chgData name="Rui Assis" userId="4870379fecd5b032" providerId="LiveId" clId="{58DD45C6-2582-4760-BB32-25EB5670BD85}" dt="2024-04-08T10:39:20.694" v="11209" actId="1035"/>
          <ac:grpSpMkLst>
            <pc:docMk/>
            <pc:sldMk cId="1940704598" sldId="364"/>
            <ac:grpSpMk id="13" creationId="{9886E589-D2FD-C9F1-1338-2013BDEA600F}"/>
          </ac:grpSpMkLst>
        </pc:grpChg>
        <pc:picChg chg="mod">
          <ac:chgData name="Rui Assis" userId="4870379fecd5b032" providerId="LiveId" clId="{58DD45C6-2582-4760-BB32-25EB5670BD85}" dt="2024-04-07T21:26:13.623" v="9843" actId="164"/>
          <ac:picMkLst>
            <pc:docMk/>
            <pc:sldMk cId="1940704598" sldId="364"/>
            <ac:picMk id="7" creationId="{F4A49E50-1A7A-443D-048A-EFC739AB99DD}"/>
          </ac:picMkLst>
        </pc:picChg>
      </pc:sldChg>
      <pc:sldChg chg="delSp del mod">
        <pc:chgData name="Rui Assis" userId="4870379fecd5b032" providerId="LiveId" clId="{58DD45C6-2582-4760-BB32-25EB5670BD85}" dt="2024-04-06T14:45:53.974" v="4499" actId="47"/>
        <pc:sldMkLst>
          <pc:docMk/>
          <pc:sldMk cId="4102035292" sldId="364"/>
        </pc:sldMkLst>
        <pc:spChg chg="del">
          <ac:chgData name="Rui Assis" userId="4870379fecd5b032" providerId="LiveId" clId="{58DD45C6-2582-4760-BB32-25EB5670BD85}" dt="2024-04-02T15:30:13.157" v="425" actId="478"/>
          <ac:spMkLst>
            <pc:docMk/>
            <pc:sldMk cId="4102035292" sldId="364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5:54.702" v="4500" actId="47"/>
        <pc:sldMkLst>
          <pc:docMk/>
          <pc:sldMk cId="3032445419" sldId="365"/>
        </pc:sldMkLst>
        <pc:spChg chg="del">
          <ac:chgData name="Rui Assis" userId="4870379fecd5b032" providerId="LiveId" clId="{58DD45C6-2582-4760-BB32-25EB5670BD85}" dt="2024-04-02T15:30:09.966" v="424" actId="478"/>
          <ac:spMkLst>
            <pc:docMk/>
            <pc:sldMk cId="3032445419" sldId="365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5:57.480" v="4501" actId="47"/>
        <pc:sldMkLst>
          <pc:docMk/>
          <pc:sldMk cId="1796907320" sldId="366"/>
        </pc:sldMkLst>
        <pc:spChg chg="del">
          <ac:chgData name="Rui Assis" userId="4870379fecd5b032" providerId="LiveId" clId="{58DD45C6-2582-4760-BB32-25EB5670BD85}" dt="2024-04-02T15:30:06.971" v="423" actId="478"/>
          <ac:spMkLst>
            <pc:docMk/>
            <pc:sldMk cId="1796907320" sldId="366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5:58.669" v="4502" actId="47"/>
        <pc:sldMkLst>
          <pc:docMk/>
          <pc:sldMk cId="483702553" sldId="367"/>
        </pc:sldMkLst>
        <pc:spChg chg="del">
          <ac:chgData name="Rui Assis" userId="4870379fecd5b032" providerId="LiveId" clId="{58DD45C6-2582-4760-BB32-25EB5670BD85}" dt="2024-04-02T15:30:03.614" v="422" actId="478"/>
          <ac:spMkLst>
            <pc:docMk/>
            <pc:sldMk cId="483702553" sldId="367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04.205" v="4503" actId="47"/>
        <pc:sldMkLst>
          <pc:docMk/>
          <pc:sldMk cId="4141567599" sldId="369"/>
        </pc:sldMkLst>
        <pc:spChg chg="del">
          <ac:chgData name="Rui Assis" userId="4870379fecd5b032" providerId="LiveId" clId="{58DD45C6-2582-4760-BB32-25EB5670BD85}" dt="2024-04-02T15:30:00.411" v="421" actId="478"/>
          <ac:spMkLst>
            <pc:docMk/>
            <pc:sldMk cId="4141567599" sldId="369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20.549" v="4504" actId="47"/>
        <pc:sldMkLst>
          <pc:docMk/>
          <pc:sldMk cId="661283235" sldId="370"/>
        </pc:sldMkLst>
        <pc:spChg chg="del">
          <ac:chgData name="Rui Assis" userId="4870379fecd5b032" providerId="LiveId" clId="{58DD45C6-2582-4760-BB32-25EB5670BD85}" dt="2024-04-02T15:29:52.846" v="419" actId="478"/>
          <ac:spMkLst>
            <pc:docMk/>
            <pc:sldMk cId="661283235" sldId="370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21.593" v="4505" actId="47"/>
        <pc:sldMkLst>
          <pc:docMk/>
          <pc:sldMk cId="2896524382" sldId="371"/>
        </pc:sldMkLst>
        <pc:spChg chg="del">
          <ac:chgData name="Rui Assis" userId="4870379fecd5b032" providerId="LiveId" clId="{58DD45C6-2582-4760-BB32-25EB5670BD85}" dt="2024-04-02T15:29:44.535" v="417" actId="478"/>
          <ac:spMkLst>
            <pc:docMk/>
            <pc:sldMk cId="2896524382" sldId="371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22.364" v="4506" actId="47"/>
        <pc:sldMkLst>
          <pc:docMk/>
          <pc:sldMk cId="3560989523" sldId="372"/>
        </pc:sldMkLst>
        <pc:spChg chg="del">
          <ac:chgData name="Rui Assis" userId="4870379fecd5b032" providerId="LiveId" clId="{58DD45C6-2582-4760-BB32-25EB5670BD85}" dt="2024-04-02T15:29:48.416" v="418" actId="478"/>
          <ac:spMkLst>
            <pc:docMk/>
            <pc:sldMk cId="3560989523" sldId="372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24.831" v="4508" actId="47"/>
        <pc:sldMkLst>
          <pc:docMk/>
          <pc:sldMk cId="3832526316" sldId="373"/>
        </pc:sldMkLst>
        <pc:spChg chg="del">
          <ac:chgData name="Rui Assis" userId="4870379fecd5b032" providerId="LiveId" clId="{58DD45C6-2582-4760-BB32-25EB5670BD85}" dt="2024-04-02T15:29:36.189" v="415" actId="478"/>
          <ac:spMkLst>
            <pc:docMk/>
            <pc:sldMk cId="3832526316" sldId="373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28.275" v="4509" actId="47"/>
        <pc:sldMkLst>
          <pc:docMk/>
          <pc:sldMk cId="664509836" sldId="374"/>
        </pc:sldMkLst>
        <pc:spChg chg="del">
          <ac:chgData name="Rui Assis" userId="4870379fecd5b032" providerId="LiveId" clId="{58DD45C6-2582-4760-BB32-25EB5670BD85}" dt="2024-04-02T15:29:32.837" v="414" actId="478"/>
          <ac:spMkLst>
            <pc:docMk/>
            <pc:sldMk cId="664509836" sldId="374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29.265" v="4510" actId="47"/>
        <pc:sldMkLst>
          <pc:docMk/>
          <pc:sldMk cId="2710425396" sldId="375"/>
        </pc:sldMkLst>
        <pc:spChg chg="del">
          <ac:chgData name="Rui Assis" userId="4870379fecd5b032" providerId="LiveId" clId="{58DD45C6-2582-4760-BB32-25EB5670BD85}" dt="2024-04-02T15:29:29.486" v="413" actId="478"/>
          <ac:spMkLst>
            <pc:docMk/>
            <pc:sldMk cId="2710425396" sldId="375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30.050" v="4511" actId="47"/>
        <pc:sldMkLst>
          <pc:docMk/>
          <pc:sldMk cId="1162964728" sldId="376"/>
        </pc:sldMkLst>
        <pc:spChg chg="del">
          <ac:chgData name="Rui Assis" userId="4870379fecd5b032" providerId="LiveId" clId="{58DD45C6-2582-4760-BB32-25EB5670BD85}" dt="2024-04-02T15:29:15.307" v="411" actId="478"/>
          <ac:spMkLst>
            <pc:docMk/>
            <pc:sldMk cId="1162964728" sldId="376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31.387" v="4512" actId="47"/>
        <pc:sldMkLst>
          <pc:docMk/>
          <pc:sldMk cId="2368830071" sldId="377"/>
        </pc:sldMkLst>
        <pc:spChg chg="del">
          <ac:chgData name="Rui Assis" userId="4870379fecd5b032" providerId="LiveId" clId="{58DD45C6-2582-4760-BB32-25EB5670BD85}" dt="2024-04-02T15:29:24.815" v="412" actId="478"/>
          <ac:spMkLst>
            <pc:docMk/>
            <pc:sldMk cId="2368830071" sldId="377"/>
            <ac:spMk id="2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7:02.834" v="4513" actId="47"/>
        <pc:sldMkLst>
          <pc:docMk/>
          <pc:sldMk cId="3465430" sldId="378"/>
        </pc:sldMkLst>
        <pc:spChg chg="del">
          <ac:chgData name="Rui Assis" userId="4870379fecd5b032" providerId="LiveId" clId="{58DD45C6-2582-4760-BB32-25EB5670BD85}" dt="2024-04-02T15:29:06.854" v="410" actId="478"/>
          <ac:spMkLst>
            <pc:docMk/>
            <pc:sldMk cId="3465430" sldId="378"/>
            <ac:spMk id="2" creationId="{00000000-0000-0000-0000-000000000000}"/>
          </ac:spMkLst>
        </pc:spChg>
      </pc:sldChg>
      <pc:sldChg chg="modSp mod">
        <pc:chgData name="Rui Assis" userId="4870379fecd5b032" providerId="LiveId" clId="{58DD45C6-2582-4760-BB32-25EB5670BD85}" dt="2024-04-10T08:30:33.044" v="13631" actId="255"/>
        <pc:sldMkLst>
          <pc:docMk/>
          <pc:sldMk cId="1406735890" sldId="378"/>
        </pc:sldMkLst>
        <pc:spChg chg="mod">
          <ac:chgData name="Rui Assis" userId="4870379fecd5b032" providerId="LiveId" clId="{58DD45C6-2582-4760-BB32-25EB5670BD85}" dt="2024-04-10T08:30:33.044" v="13631" actId="255"/>
          <ac:spMkLst>
            <pc:docMk/>
            <pc:sldMk cId="1406735890" sldId="378"/>
            <ac:spMk id="282626" creationId="{00000000-0000-0000-0000-000000000000}"/>
          </ac:spMkLst>
        </pc:spChg>
        <pc:spChg chg="mod">
          <ac:chgData name="Rui Assis" userId="4870379fecd5b032" providerId="LiveId" clId="{58DD45C6-2582-4760-BB32-25EB5670BD85}" dt="2024-04-07T21:09:25.002" v="9592" actId="20577"/>
          <ac:spMkLst>
            <pc:docMk/>
            <pc:sldMk cId="1406735890" sldId="378"/>
            <ac:spMk id="282628" creationId="{00000000-0000-0000-0000-000000000000}"/>
          </ac:spMkLst>
        </pc:spChg>
        <pc:picChg chg="mod">
          <ac:chgData name="Rui Assis" userId="4870379fecd5b032" providerId="LiveId" clId="{58DD45C6-2582-4760-BB32-25EB5670BD85}" dt="2024-04-06T21:31:22.021" v="6313" actId="1036"/>
          <ac:picMkLst>
            <pc:docMk/>
            <pc:sldMk cId="1406735890" sldId="378"/>
            <ac:picMk id="2" creationId="{82B9E470-22BA-A796-BBFB-55B0A74116DB}"/>
          </ac:picMkLst>
        </pc:picChg>
      </pc:sldChg>
      <pc:sldChg chg="delSp del mod">
        <pc:chgData name="Rui Assis" userId="4870379fecd5b032" providerId="LiveId" clId="{58DD45C6-2582-4760-BB32-25EB5670BD85}" dt="2024-04-06T14:47:27.755" v="4514" actId="47"/>
        <pc:sldMkLst>
          <pc:docMk/>
          <pc:sldMk cId="843462895" sldId="379"/>
        </pc:sldMkLst>
        <pc:spChg chg="del">
          <ac:chgData name="Rui Assis" userId="4870379fecd5b032" providerId="LiveId" clId="{58DD45C6-2582-4760-BB32-25EB5670BD85}" dt="2024-04-02T15:29:03.102" v="409" actId="478"/>
          <ac:spMkLst>
            <pc:docMk/>
            <pc:sldMk cId="843462895" sldId="379"/>
            <ac:spMk id="2" creationId="{00000000-0000-0000-0000-000000000000}"/>
          </ac:spMkLst>
        </pc:spChg>
      </pc:sldChg>
      <pc:sldChg chg="addSp delSp modSp mod modAnim">
        <pc:chgData name="Rui Assis" userId="4870379fecd5b032" providerId="LiveId" clId="{58DD45C6-2582-4760-BB32-25EB5670BD85}" dt="2024-04-10T08:32:07.824" v="13664" actId="1035"/>
        <pc:sldMkLst>
          <pc:docMk/>
          <pc:sldMk cId="487046665" sldId="380"/>
        </pc:sldMkLst>
        <pc:spChg chg="del">
          <ac:chgData name="Rui Assis" userId="4870379fecd5b032" providerId="LiveId" clId="{58DD45C6-2582-4760-BB32-25EB5670BD85}" dt="2024-04-02T15:29:55.916" v="420" actId="478"/>
          <ac:spMkLst>
            <pc:docMk/>
            <pc:sldMk cId="487046665" sldId="380"/>
            <ac:spMk id="2" creationId="{00000000-0000-0000-0000-000000000000}"/>
          </ac:spMkLst>
        </pc:spChg>
        <pc:spChg chg="add mod">
          <ac:chgData name="Rui Assis" userId="4870379fecd5b032" providerId="LiveId" clId="{58DD45C6-2582-4760-BB32-25EB5670BD85}" dt="2024-04-09T11:04:25.363" v="12983" actId="255"/>
          <ac:spMkLst>
            <pc:docMk/>
            <pc:sldMk cId="487046665" sldId="380"/>
            <ac:spMk id="2" creationId="{AA9D58FD-F9C6-CD6D-08D6-00977E45AA50}"/>
          </ac:spMkLst>
        </pc:spChg>
        <pc:spChg chg="mod">
          <ac:chgData name="Rui Assis" userId="4870379fecd5b032" providerId="LiveId" clId="{58DD45C6-2582-4760-BB32-25EB5670BD85}" dt="2024-04-09T10:58:51.844" v="12649" actId="6549"/>
          <ac:spMkLst>
            <pc:docMk/>
            <pc:sldMk cId="487046665" sldId="380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10T08:32:07.824" v="13664" actId="1035"/>
          <ac:spMkLst>
            <pc:docMk/>
            <pc:sldMk cId="487046665" sldId="380"/>
            <ac:spMk id="7" creationId="{00000000-0000-0000-0000-000000000000}"/>
          </ac:spMkLst>
        </pc:spChg>
        <pc:spChg chg="mod">
          <ac:chgData name="Rui Assis" userId="4870379fecd5b032" providerId="LiveId" clId="{58DD45C6-2582-4760-BB32-25EB5670BD85}" dt="2024-04-09T11:03:06.653" v="12950" actId="14100"/>
          <ac:spMkLst>
            <pc:docMk/>
            <pc:sldMk cId="487046665" sldId="380"/>
            <ac:spMk id="14" creationId="{00000000-0000-0000-0000-000000000000}"/>
          </ac:spMkLst>
        </pc:spChg>
        <pc:spChg chg="mod">
          <ac:chgData name="Rui Assis" userId="4870379fecd5b032" providerId="LiveId" clId="{58DD45C6-2582-4760-BB32-25EB5670BD85}" dt="2024-04-09T11:03:17.066" v="12957" actId="1037"/>
          <ac:spMkLst>
            <pc:docMk/>
            <pc:sldMk cId="487046665" sldId="380"/>
            <ac:spMk id="22" creationId="{00000000-0000-0000-0000-000000000000}"/>
          </ac:spMkLst>
        </pc:spChg>
        <pc:spChg chg="mod">
          <ac:chgData name="Rui Assis" userId="4870379fecd5b032" providerId="LiveId" clId="{58DD45C6-2582-4760-BB32-25EB5670BD85}" dt="2024-04-09T11:03:06.653" v="12950" actId="14100"/>
          <ac:spMkLst>
            <pc:docMk/>
            <pc:sldMk cId="487046665" sldId="380"/>
            <ac:spMk id="23" creationId="{00000000-0000-0000-0000-000000000000}"/>
          </ac:spMkLst>
        </pc:spChg>
        <pc:spChg chg="mod">
          <ac:chgData name="Rui Assis" userId="4870379fecd5b032" providerId="LiveId" clId="{58DD45C6-2582-4760-BB32-25EB5670BD85}" dt="2024-04-09T11:03:06.653" v="12950" actId="14100"/>
          <ac:spMkLst>
            <pc:docMk/>
            <pc:sldMk cId="487046665" sldId="380"/>
            <ac:spMk id="24" creationId="{00000000-0000-0000-0000-000000000000}"/>
          </ac:spMkLst>
        </pc:spChg>
        <pc:spChg chg="mod">
          <ac:chgData name="Rui Assis" userId="4870379fecd5b032" providerId="LiveId" clId="{58DD45C6-2582-4760-BB32-25EB5670BD85}" dt="2024-04-09T11:03:37.301" v="12968" actId="14100"/>
          <ac:spMkLst>
            <pc:docMk/>
            <pc:sldMk cId="487046665" sldId="380"/>
            <ac:spMk id="25" creationId="{00000000-0000-0000-0000-000000000000}"/>
          </ac:spMkLst>
        </pc:spChg>
        <pc:spChg chg="mod">
          <ac:chgData name="Rui Assis" userId="4870379fecd5b032" providerId="LiveId" clId="{58DD45C6-2582-4760-BB32-25EB5670BD85}" dt="2024-04-09T11:03:27.966" v="12967" actId="1037"/>
          <ac:spMkLst>
            <pc:docMk/>
            <pc:sldMk cId="487046665" sldId="380"/>
            <ac:spMk id="26" creationId="{00000000-0000-0000-0000-000000000000}"/>
          </ac:spMkLst>
        </pc:spChg>
        <pc:grpChg chg="mod">
          <ac:chgData name="Rui Assis" userId="4870379fecd5b032" providerId="LiveId" clId="{58DD45C6-2582-4760-BB32-25EB5670BD85}" dt="2024-04-09T11:01:59.177" v="12946" actId="1035"/>
          <ac:grpSpMkLst>
            <pc:docMk/>
            <pc:sldMk cId="487046665" sldId="380"/>
            <ac:grpSpMk id="11" creationId="{00000000-0000-0000-0000-000000000000}"/>
          </ac:grpSpMkLst>
        </pc:grpChg>
      </pc:sldChg>
      <pc:sldChg chg="delSp del mod">
        <pc:chgData name="Rui Assis" userId="4870379fecd5b032" providerId="LiveId" clId="{58DD45C6-2582-4760-BB32-25EB5670BD85}" dt="2024-04-06T14:48:10.771" v="4515" actId="47"/>
        <pc:sldMkLst>
          <pc:docMk/>
          <pc:sldMk cId="602406343" sldId="381"/>
        </pc:sldMkLst>
        <pc:spChg chg="del">
          <ac:chgData name="Rui Assis" userId="4870379fecd5b032" providerId="LiveId" clId="{58DD45C6-2582-4760-BB32-25EB5670BD85}" dt="2024-04-02T15:28:58.138" v="408" actId="478"/>
          <ac:spMkLst>
            <pc:docMk/>
            <pc:sldMk cId="602406343" sldId="381"/>
            <ac:spMk id="2" creationId="{00000000-0000-0000-0000-000000000000}"/>
          </ac:spMkLst>
        </pc:spChg>
      </pc:sldChg>
      <pc:sldChg chg="delSp modSp mod">
        <pc:chgData name="Rui Assis" userId="4870379fecd5b032" providerId="LiveId" clId="{58DD45C6-2582-4760-BB32-25EB5670BD85}" dt="2024-04-06T15:39:23.530" v="5252" actId="207"/>
        <pc:sldMkLst>
          <pc:docMk/>
          <pc:sldMk cId="541548031" sldId="382"/>
        </pc:sldMkLst>
        <pc:spChg chg="del">
          <ac:chgData name="Rui Assis" userId="4870379fecd5b032" providerId="LiveId" clId="{58DD45C6-2582-4760-BB32-25EB5670BD85}" dt="2024-04-02T15:28:40.374" v="407" actId="478"/>
          <ac:spMkLst>
            <pc:docMk/>
            <pc:sldMk cId="541548031" sldId="382"/>
            <ac:spMk id="2" creationId="{00000000-0000-0000-0000-000000000000}"/>
          </ac:spMkLst>
        </pc:spChg>
        <pc:spChg chg="mod">
          <ac:chgData name="Rui Assis" userId="4870379fecd5b032" providerId="LiveId" clId="{58DD45C6-2582-4760-BB32-25EB5670BD85}" dt="2024-04-06T15:39:09.479" v="5251" actId="6549"/>
          <ac:spMkLst>
            <pc:docMk/>
            <pc:sldMk cId="541548031" sldId="382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06T15:39:23.530" v="5252" actId="207"/>
          <ac:spMkLst>
            <pc:docMk/>
            <pc:sldMk cId="541548031" sldId="382"/>
            <ac:spMk id="9" creationId="{00000000-0000-0000-0000-000000000000}"/>
          </ac:spMkLst>
        </pc:spChg>
      </pc:sldChg>
      <pc:sldChg chg="delSp del mod">
        <pc:chgData name="Rui Assis" userId="4870379fecd5b032" providerId="LiveId" clId="{58DD45C6-2582-4760-BB32-25EB5670BD85}" dt="2024-04-06T14:46:23.228" v="4507" actId="47"/>
        <pc:sldMkLst>
          <pc:docMk/>
          <pc:sldMk cId="3530552649" sldId="383"/>
        </pc:sldMkLst>
        <pc:spChg chg="del">
          <ac:chgData name="Rui Assis" userId="4870379fecd5b032" providerId="LiveId" clId="{58DD45C6-2582-4760-BB32-25EB5670BD85}" dt="2024-04-02T15:29:38.782" v="416" actId="478"/>
          <ac:spMkLst>
            <pc:docMk/>
            <pc:sldMk cId="3530552649" sldId="383"/>
            <ac:spMk id="2" creationId="{00000000-0000-0000-0000-000000000000}"/>
          </ac:spMkLst>
        </pc:spChg>
      </pc:sldChg>
      <pc:sldChg chg="modSp del mod">
        <pc:chgData name="Rui Assis" userId="4870379fecd5b032" providerId="LiveId" clId="{58DD45C6-2582-4760-BB32-25EB5670BD85}" dt="2024-04-07T14:53:23.318" v="8310" actId="47"/>
        <pc:sldMkLst>
          <pc:docMk/>
          <pc:sldMk cId="181536225" sldId="391"/>
        </pc:sldMkLst>
        <pc:spChg chg="mod">
          <ac:chgData name="Rui Assis" userId="4870379fecd5b032" providerId="LiveId" clId="{58DD45C6-2582-4760-BB32-25EB5670BD85}" dt="2024-04-06T21:27:22.087" v="6236" actId="207"/>
          <ac:spMkLst>
            <pc:docMk/>
            <pc:sldMk cId="181536225" sldId="391"/>
            <ac:spMk id="297987" creationId="{00000000-0000-0000-0000-000000000000}"/>
          </ac:spMkLst>
        </pc:spChg>
      </pc:sldChg>
      <pc:sldChg chg="modSp add del mod">
        <pc:chgData name="Rui Assis" userId="4870379fecd5b032" providerId="LiveId" clId="{58DD45C6-2582-4760-BB32-25EB5670BD85}" dt="2024-04-06T15:22:39.886" v="4914" actId="47"/>
        <pc:sldMkLst>
          <pc:docMk/>
          <pc:sldMk cId="2033550895" sldId="401"/>
        </pc:sldMkLst>
        <pc:spChg chg="mod">
          <ac:chgData name="Rui Assis" userId="4870379fecd5b032" providerId="LiveId" clId="{58DD45C6-2582-4760-BB32-25EB5670BD85}" dt="2024-04-02T15:11:11.219" v="344" actId="13926"/>
          <ac:spMkLst>
            <pc:docMk/>
            <pc:sldMk cId="2033550895" sldId="401"/>
            <ac:spMk id="16386" creationId="{00000000-0000-0000-0000-000000000000}"/>
          </ac:spMkLst>
        </pc:spChg>
      </pc:sldChg>
      <pc:sldChg chg="addSp delSp modSp add mod addAnim delAnim modAnim">
        <pc:chgData name="Rui Assis" userId="4870379fecd5b032" providerId="LiveId" clId="{58DD45C6-2582-4760-BB32-25EB5670BD85}" dt="2024-04-08T15:28:46.881" v="11927"/>
        <pc:sldMkLst>
          <pc:docMk/>
          <pc:sldMk cId="1204255254" sldId="402"/>
        </pc:sldMkLst>
        <pc:spChg chg="mod">
          <ac:chgData name="Rui Assis" userId="4870379fecd5b032" providerId="LiveId" clId="{58DD45C6-2582-4760-BB32-25EB5670BD85}" dt="2024-04-07T21:01:20.172" v="9550" actId="20577"/>
          <ac:spMkLst>
            <pc:docMk/>
            <pc:sldMk cId="1204255254" sldId="402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08T11:03:58.643" v="11672" actId="6549"/>
          <ac:spMkLst>
            <pc:docMk/>
            <pc:sldMk cId="1204255254" sldId="402"/>
            <ac:spMk id="6" creationId="{00000000-0000-0000-0000-000000000000}"/>
          </ac:spMkLst>
        </pc:spChg>
        <pc:spChg chg="add del">
          <ac:chgData name="Rui Assis" userId="4870379fecd5b032" providerId="LiveId" clId="{58DD45C6-2582-4760-BB32-25EB5670BD85}" dt="2024-04-06T14:12:01.356" v="3872" actId="22"/>
          <ac:spMkLst>
            <pc:docMk/>
            <pc:sldMk cId="1204255254" sldId="402"/>
            <ac:spMk id="7" creationId="{64B8E307-570B-3ECA-C9A0-A1001D048860}"/>
          </ac:spMkLst>
        </pc:spChg>
        <pc:picChg chg="add mod">
          <ac:chgData name="Rui Assis" userId="4870379fecd5b032" providerId="LiveId" clId="{58DD45C6-2582-4760-BB32-25EB5670BD85}" dt="2024-04-08T15:26:44.514" v="11907" actId="962"/>
          <ac:picMkLst>
            <pc:docMk/>
            <pc:sldMk cId="1204255254" sldId="402"/>
            <ac:picMk id="7" creationId="{D72B0496-FDDA-C8AF-8777-A3AC9587DACB}"/>
          </ac:picMkLst>
        </pc:picChg>
      </pc:sldChg>
      <pc:sldChg chg="addSp delSp modSp add del mod">
        <pc:chgData name="Rui Assis" userId="4870379fecd5b032" providerId="LiveId" clId="{58DD45C6-2582-4760-BB32-25EB5670BD85}" dt="2024-04-05T08:59:36.007" v="437" actId="2696"/>
        <pc:sldMkLst>
          <pc:docMk/>
          <pc:sldMk cId="2375641795" sldId="402"/>
        </pc:sldMkLst>
        <pc:spChg chg="del">
          <ac:chgData name="Rui Assis" userId="4870379fecd5b032" providerId="LiveId" clId="{58DD45C6-2582-4760-BB32-25EB5670BD85}" dt="2024-04-05T08:59:03.934" v="433" actId="478"/>
          <ac:spMkLst>
            <pc:docMk/>
            <pc:sldMk cId="2375641795" sldId="402"/>
            <ac:spMk id="5" creationId="{00000000-0000-0000-0000-000000000000}"/>
          </ac:spMkLst>
        </pc:spChg>
        <pc:spChg chg="add del mod">
          <ac:chgData name="Rui Assis" userId="4870379fecd5b032" providerId="LiveId" clId="{58DD45C6-2582-4760-BB32-25EB5670BD85}" dt="2024-04-05T08:59:15.063" v="436" actId="47"/>
          <ac:spMkLst>
            <pc:docMk/>
            <pc:sldMk cId="2375641795" sldId="402"/>
            <ac:spMk id="9" creationId="{00000000-0000-0000-0000-000000000000}"/>
          </ac:spMkLst>
        </pc:spChg>
      </pc:sldChg>
      <pc:sldChg chg="modSp add mod ord modAnim">
        <pc:chgData name="Rui Assis" userId="4870379fecd5b032" providerId="LiveId" clId="{58DD45C6-2582-4760-BB32-25EB5670BD85}" dt="2024-04-10T08:22:14.897" v="13469" actId="20577"/>
        <pc:sldMkLst>
          <pc:docMk/>
          <pc:sldMk cId="1426828041" sldId="403"/>
        </pc:sldMkLst>
        <pc:spChg chg="mod">
          <ac:chgData name="Rui Assis" userId="4870379fecd5b032" providerId="LiveId" clId="{58DD45C6-2582-4760-BB32-25EB5670BD85}" dt="2024-04-10T08:22:14.897" v="13469" actId="20577"/>
          <ac:spMkLst>
            <pc:docMk/>
            <pc:sldMk cId="1426828041" sldId="403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08T08:05:27.795" v="10537" actId="20577"/>
          <ac:spMkLst>
            <pc:docMk/>
            <pc:sldMk cId="1426828041" sldId="403"/>
            <ac:spMk id="6" creationId="{00000000-0000-0000-0000-000000000000}"/>
          </ac:spMkLst>
        </pc:spChg>
      </pc:sldChg>
      <pc:sldChg chg="addSp delSp modSp add mod modAnim">
        <pc:chgData name="Rui Assis" userId="4870379fecd5b032" providerId="LiveId" clId="{58DD45C6-2582-4760-BB32-25EB5670BD85}" dt="2024-04-10T08:16:15.517" v="13447" actId="20577"/>
        <pc:sldMkLst>
          <pc:docMk/>
          <pc:sldMk cId="831648225" sldId="404"/>
        </pc:sldMkLst>
        <pc:spChg chg="add del mod">
          <ac:chgData name="Rui Assis" userId="4870379fecd5b032" providerId="LiveId" clId="{58DD45C6-2582-4760-BB32-25EB5670BD85}" dt="2024-04-08T10:51:58.196" v="11376" actId="478"/>
          <ac:spMkLst>
            <pc:docMk/>
            <pc:sldMk cId="831648225" sldId="404"/>
            <ac:spMk id="2" creationId="{A0BA0BEA-0D50-F125-083F-4DD73EE2F693}"/>
          </ac:spMkLst>
        </pc:spChg>
        <pc:spChg chg="mod">
          <ac:chgData name="Rui Assis" userId="4870379fecd5b032" providerId="LiveId" clId="{58DD45C6-2582-4760-BB32-25EB5670BD85}" dt="2024-04-10T08:16:15.517" v="13447" actId="20577"/>
          <ac:spMkLst>
            <pc:docMk/>
            <pc:sldMk cId="831648225" sldId="404"/>
            <ac:spMk id="5" creationId="{00000000-0000-0000-0000-000000000000}"/>
          </ac:spMkLst>
        </pc:spChg>
        <pc:spChg chg="del mod">
          <ac:chgData name="Rui Assis" userId="4870379fecd5b032" providerId="LiveId" clId="{58DD45C6-2582-4760-BB32-25EB5670BD85}" dt="2024-04-07T14:40:54.885" v="8067" actId="478"/>
          <ac:spMkLst>
            <pc:docMk/>
            <pc:sldMk cId="831648225" sldId="404"/>
            <ac:spMk id="6" creationId="{00000000-0000-0000-0000-000000000000}"/>
          </ac:spMkLst>
        </pc:spChg>
        <pc:spChg chg="add del mod">
          <ac:chgData name="Rui Assis" userId="4870379fecd5b032" providerId="LiveId" clId="{58DD45C6-2582-4760-BB32-25EB5670BD85}" dt="2024-04-08T11:04:18.543" v="11673" actId="478"/>
          <ac:spMkLst>
            <pc:docMk/>
            <pc:sldMk cId="831648225" sldId="404"/>
            <ac:spMk id="6" creationId="{57B315D5-5321-ED37-2B73-A3CA099CAD4E}"/>
          </ac:spMkLst>
        </pc:spChg>
        <pc:spChg chg="add mod">
          <ac:chgData name="Rui Assis" userId="4870379fecd5b032" providerId="LiveId" clId="{58DD45C6-2582-4760-BB32-25EB5670BD85}" dt="2024-04-08T11:04:20.813" v="11674"/>
          <ac:spMkLst>
            <pc:docMk/>
            <pc:sldMk cId="831648225" sldId="404"/>
            <ac:spMk id="7" creationId="{7B0A9257-D60F-7FF7-7A45-19002FBA837C}"/>
          </ac:spMkLst>
        </pc:spChg>
      </pc:sldChg>
      <pc:sldChg chg="addSp delSp modSp add del mod delAnim modAnim">
        <pc:chgData name="Rui Assis" userId="4870379fecd5b032" providerId="LiveId" clId="{58DD45C6-2582-4760-BB32-25EB5670BD85}" dt="2024-04-06T20:43:05.707" v="5736" actId="47"/>
        <pc:sldMkLst>
          <pc:docMk/>
          <pc:sldMk cId="2175174060" sldId="405"/>
        </pc:sldMkLst>
        <pc:spChg chg="del mod">
          <ac:chgData name="Rui Assis" userId="4870379fecd5b032" providerId="LiveId" clId="{58DD45C6-2582-4760-BB32-25EB5670BD85}" dt="2024-04-06T14:53:37.518" v="4562"/>
          <ac:spMkLst>
            <pc:docMk/>
            <pc:sldMk cId="2175174060" sldId="405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06T14:52:49.438" v="4556" actId="1035"/>
          <ac:spMkLst>
            <pc:docMk/>
            <pc:sldMk cId="2175174060" sldId="405"/>
            <ac:spMk id="6" creationId="{00000000-0000-0000-0000-000000000000}"/>
          </ac:spMkLst>
        </pc:spChg>
        <pc:spChg chg="add del mod">
          <ac:chgData name="Rui Assis" userId="4870379fecd5b032" providerId="LiveId" clId="{58DD45C6-2582-4760-BB32-25EB5670BD85}" dt="2024-04-06T14:53:37.511" v="4560" actId="478"/>
          <ac:spMkLst>
            <pc:docMk/>
            <pc:sldMk cId="2175174060" sldId="405"/>
            <ac:spMk id="7" creationId="{56EDE10F-A271-E372-4656-7F8376E5A79B}"/>
          </ac:spMkLst>
        </pc:spChg>
        <pc:spChg chg="add del mod">
          <ac:chgData name="Rui Assis" userId="4870379fecd5b032" providerId="LiveId" clId="{58DD45C6-2582-4760-BB32-25EB5670BD85}" dt="2024-04-06T14:56:25.878" v="4575" actId="478"/>
          <ac:spMkLst>
            <pc:docMk/>
            <pc:sldMk cId="2175174060" sldId="405"/>
            <ac:spMk id="9" creationId="{F9B63A5F-14E8-18FD-21A2-3B7A3AFB2B2B}"/>
          </ac:spMkLst>
        </pc:spChg>
        <pc:spChg chg="add mod">
          <ac:chgData name="Rui Assis" userId="4870379fecd5b032" providerId="LiveId" clId="{58DD45C6-2582-4760-BB32-25EB5670BD85}" dt="2024-04-06T14:54:44.358" v="4565"/>
          <ac:spMkLst>
            <pc:docMk/>
            <pc:sldMk cId="2175174060" sldId="405"/>
            <ac:spMk id="11" creationId="{52CB12A7-F205-0BDD-4C79-410BE865D5E4}"/>
          </ac:spMkLst>
        </pc:spChg>
        <pc:spChg chg="add mod">
          <ac:chgData name="Rui Assis" userId="4870379fecd5b032" providerId="LiveId" clId="{58DD45C6-2582-4760-BB32-25EB5670BD85}" dt="2024-04-06T14:58:20.338" v="4625" actId="1076"/>
          <ac:spMkLst>
            <pc:docMk/>
            <pc:sldMk cId="2175174060" sldId="405"/>
            <ac:spMk id="14" creationId="{82DCEC36-07EB-B975-4E1F-453616EFDF72}"/>
          </ac:spMkLst>
        </pc:spChg>
        <pc:graphicFrameChg chg="add del mod">
          <ac:chgData name="Rui Assis" userId="4870379fecd5b032" providerId="LiveId" clId="{58DD45C6-2582-4760-BB32-25EB5670BD85}" dt="2024-04-06T14:53:37.511" v="4560" actId="478"/>
          <ac:graphicFrameMkLst>
            <pc:docMk/>
            <pc:sldMk cId="2175174060" sldId="405"/>
            <ac:graphicFrameMk id="2" creationId="{61629B0F-3B66-11BD-B487-DF90041B264F}"/>
          </ac:graphicFrameMkLst>
        </pc:graphicFrameChg>
        <pc:graphicFrameChg chg="add mod">
          <ac:chgData name="Rui Assis" userId="4870379fecd5b032" providerId="LiveId" clId="{58DD45C6-2582-4760-BB32-25EB5670BD85}" dt="2024-04-06T14:54:37.978" v="4564"/>
          <ac:graphicFrameMkLst>
            <pc:docMk/>
            <pc:sldMk cId="2175174060" sldId="405"/>
            <ac:graphicFrameMk id="10" creationId="{396BFD2E-4EBC-C728-C085-9D700418245A}"/>
          </ac:graphicFrameMkLst>
        </pc:graphicFrameChg>
        <pc:graphicFrameChg chg="add mod modGraphic">
          <ac:chgData name="Rui Assis" userId="4870379fecd5b032" providerId="LiveId" clId="{58DD45C6-2582-4760-BB32-25EB5670BD85}" dt="2024-04-06T20:35:09.625" v="5655" actId="1076"/>
          <ac:graphicFrameMkLst>
            <pc:docMk/>
            <pc:sldMk cId="2175174060" sldId="405"/>
            <ac:graphicFrameMk id="13" creationId="{4973B13F-7476-F4CC-9D2E-E23F890461CD}"/>
          </ac:graphicFrameMkLst>
        </pc:graphicFrameChg>
        <pc:picChg chg="del">
          <ac:chgData name="Rui Assis" userId="4870379fecd5b032" providerId="LiveId" clId="{58DD45C6-2582-4760-BB32-25EB5670BD85}" dt="2024-04-06T14:55:04.014" v="4566" actId="478"/>
          <ac:picMkLst>
            <pc:docMk/>
            <pc:sldMk cId="2175174060" sldId="405"/>
            <ac:picMk id="12" creationId="{AD92C8DF-2299-4070-0CE7-FA227821C3E9}"/>
          </ac:picMkLst>
        </pc:picChg>
      </pc:sldChg>
      <pc:sldChg chg="addSp delSp modSp add del mod">
        <pc:chgData name="Rui Assis" userId="4870379fecd5b032" providerId="LiveId" clId="{58DD45C6-2582-4760-BB32-25EB5670BD85}" dt="2024-04-06T21:09:04.520" v="6022" actId="47"/>
        <pc:sldMkLst>
          <pc:docMk/>
          <pc:sldMk cId="744725532" sldId="406"/>
        </pc:sldMkLst>
        <pc:spChg chg="mod">
          <ac:chgData name="Rui Assis" userId="4870379fecd5b032" providerId="LiveId" clId="{58DD45C6-2582-4760-BB32-25EB5670BD85}" dt="2024-04-06T15:00:16.418" v="4696" actId="1036"/>
          <ac:spMkLst>
            <pc:docMk/>
            <pc:sldMk cId="744725532" sldId="406"/>
            <ac:spMk id="14" creationId="{82DCEC36-07EB-B975-4E1F-453616EFDF72}"/>
          </ac:spMkLst>
        </pc:spChg>
        <pc:graphicFrameChg chg="add mod modGraphic">
          <ac:chgData name="Rui Assis" userId="4870379fecd5b032" providerId="LiveId" clId="{58DD45C6-2582-4760-BB32-25EB5670BD85}" dt="2024-04-06T14:59:50.104" v="4680" actId="255"/>
          <ac:graphicFrameMkLst>
            <pc:docMk/>
            <pc:sldMk cId="744725532" sldId="406"/>
            <ac:graphicFrameMk id="5" creationId="{AAB69A3E-6EDE-B063-EEE2-41850F3E9121}"/>
          </ac:graphicFrameMkLst>
        </pc:graphicFrameChg>
        <pc:graphicFrameChg chg="del">
          <ac:chgData name="Rui Assis" userId="4870379fecd5b032" providerId="LiveId" clId="{58DD45C6-2582-4760-BB32-25EB5670BD85}" dt="2024-04-06T14:59:11.983" v="4674" actId="478"/>
          <ac:graphicFrameMkLst>
            <pc:docMk/>
            <pc:sldMk cId="744725532" sldId="406"/>
            <ac:graphicFrameMk id="13" creationId="{4973B13F-7476-F4CC-9D2E-E23F890461CD}"/>
          </ac:graphicFrameMkLst>
        </pc:graphicFrameChg>
      </pc:sldChg>
      <pc:sldChg chg="addSp delSp modSp add del mod">
        <pc:chgData name="Rui Assis" userId="4870379fecd5b032" providerId="LiveId" clId="{58DD45C6-2582-4760-BB32-25EB5670BD85}" dt="2024-04-06T21:24:06.317" v="6234" actId="47"/>
        <pc:sldMkLst>
          <pc:docMk/>
          <pc:sldMk cId="1339670042" sldId="407"/>
        </pc:sldMkLst>
        <pc:spChg chg="mod">
          <ac:chgData name="Rui Assis" userId="4870379fecd5b032" providerId="LiveId" clId="{58DD45C6-2582-4760-BB32-25EB5670BD85}" dt="2024-04-06T15:07:35.128" v="4798" actId="313"/>
          <ac:spMkLst>
            <pc:docMk/>
            <pc:sldMk cId="1339670042" sldId="407"/>
            <ac:spMk id="6" creationId="{00000000-0000-0000-0000-000000000000}"/>
          </ac:spMkLst>
        </pc:spChg>
        <pc:spChg chg="add del">
          <ac:chgData name="Rui Assis" userId="4870379fecd5b032" providerId="LiveId" clId="{58DD45C6-2582-4760-BB32-25EB5670BD85}" dt="2024-04-06T15:06:23.754" v="4702" actId="22"/>
          <ac:spMkLst>
            <pc:docMk/>
            <pc:sldMk cId="1339670042" sldId="407"/>
            <ac:spMk id="7" creationId="{358BFB45-8C6C-D413-781C-77E0BC0D41F8}"/>
          </ac:spMkLst>
        </pc:spChg>
        <pc:spChg chg="del">
          <ac:chgData name="Rui Assis" userId="4870379fecd5b032" providerId="LiveId" clId="{58DD45C6-2582-4760-BB32-25EB5670BD85}" dt="2024-04-06T15:07:42.247" v="4799" actId="478"/>
          <ac:spMkLst>
            <pc:docMk/>
            <pc:sldMk cId="1339670042" sldId="407"/>
            <ac:spMk id="14" creationId="{82DCEC36-07EB-B975-4E1F-453616EFDF72}"/>
          </ac:spMkLst>
        </pc:spChg>
        <pc:graphicFrameChg chg="del">
          <ac:chgData name="Rui Assis" userId="4870379fecd5b032" providerId="LiveId" clId="{58DD45C6-2582-4760-BB32-25EB5670BD85}" dt="2024-04-06T15:06:14.028" v="4700" actId="478"/>
          <ac:graphicFrameMkLst>
            <pc:docMk/>
            <pc:sldMk cId="1339670042" sldId="407"/>
            <ac:graphicFrameMk id="5" creationId="{AAB69A3E-6EDE-B063-EEE2-41850F3E9121}"/>
          </ac:graphicFrameMkLst>
        </pc:graphicFrameChg>
        <pc:picChg chg="add del mod">
          <ac:chgData name="Rui Assis" userId="4870379fecd5b032" providerId="LiveId" clId="{58DD45C6-2582-4760-BB32-25EB5670BD85}" dt="2024-04-06T21:04:31.572" v="5891" actId="478"/>
          <ac:picMkLst>
            <pc:docMk/>
            <pc:sldMk cId="1339670042" sldId="407"/>
            <ac:picMk id="9" creationId="{477738CF-7944-96A3-6640-F4F97459498F}"/>
          </ac:picMkLst>
        </pc:picChg>
      </pc:sldChg>
      <pc:sldChg chg="modSp add mod modAnim">
        <pc:chgData name="Rui Assis" userId="4870379fecd5b032" providerId="LiveId" clId="{58DD45C6-2582-4760-BB32-25EB5670BD85}" dt="2024-04-09T11:09:15.048" v="12986" actId="113"/>
        <pc:sldMkLst>
          <pc:docMk/>
          <pc:sldMk cId="756719980" sldId="408"/>
        </pc:sldMkLst>
        <pc:spChg chg="mod">
          <ac:chgData name="Rui Assis" userId="4870379fecd5b032" providerId="LiveId" clId="{58DD45C6-2582-4760-BB32-25EB5670BD85}" dt="2024-04-09T11:09:15.048" v="12986" actId="113"/>
          <ac:spMkLst>
            <pc:docMk/>
            <pc:sldMk cId="756719980" sldId="408"/>
            <ac:spMk id="5" creationId="{00000000-0000-0000-0000-000000000000}"/>
          </ac:spMkLst>
        </pc:spChg>
      </pc:sldChg>
      <pc:sldChg chg="addSp delSp modSp add mod modAnim">
        <pc:chgData name="Rui Assis" userId="4870379fecd5b032" providerId="LiveId" clId="{58DD45C6-2582-4760-BB32-25EB5670BD85}" dt="2024-04-10T08:10:10.705" v="13267" actId="20577"/>
        <pc:sldMkLst>
          <pc:docMk/>
          <pc:sldMk cId="3261327683" sldId="409"/>
        </pc:sldMkLst>
        <pc:spChg chg="add del mod">
          <ac:chgData name="Rui Assis" userId="4870379fecd5b032" providerId="LiveId" clId="{58DD45C6-2582-4760-BB32-25EB5670BD85}" dt="2024-04-06T15:32:51.048" v="5136" actId="478"/>
          <ac:spMkLst>
            <pc:docMk/>
            <pc:sldMk cId="3261327683" sldId="409"/>
            <ac:spMk id="2" creationId="{AACD171B-A0EB-4D11-A9F3-8AA4932287BA}"/>
          </ac:spMkLst>
        </pc:spChg>
        <pc:spChg chg="add mod">
          <ac:chgData name="Rui Assis" userId="4870379fecd5b032" providerId="LiveId" clId="{58DD45C6-2582-4760-BB32-25EB5670BD85}" dt="2024-04-07T14:22:34.679" v="7538"/>
          <ac:spMkLst>
            <pc:docMk/>
            <pc:sldMk cId="3261327683" sldId="409"/>
            <ac:spMk id="2" creationId="{BDD6F14F-6E55-A1BF-0894-1DE343C69FEA}"/>
          </ac:spMkLst>
        </pc:spChg>
        <pc:spChg chg="mod">
          <ac:chgData name="Rui Assis" userId="4870379fecd5b032" providerId="LiveId" clId="{58DD45C6-2582-4760-BB32-25EB5670BD85}" dt="2024-04-10T08:10:10.705" v="13267" actId="20577"/>
          <ac:spMkLst>
            <pc:docMk/>
            <pc:sldMk cId="3261327683" sldId="409"/>
            <ac:spMk id="5" creationId="{00000000-0000-0000-0000-000000000000}"/>
          </ac:spMkLst>
        </pc:spChg>
        <pc:spChg chg="del">
          <ac:chgData name="Rui Assis" userId="4870379fecd5b032" providerId="LiveId" clId="{58DD45C6-2582-4760-BB32-25EB5670BD85}" dt="2024-04-06T15:32:44.727" v="5134" actId="478"/>
          <ac:spMkLst>
            <pc:docMk/>
            <pc:sldMk cId="3261327683" sldId="409"/>
            <ac:spMk id="6" creationId="{00000000-0000-0000-0000-000000000000}"/>
          </ac:spMkLst>
        </pc:spChg>
        <pc:spChg chg="add del mod">
          <ac:chgData name="Rui Assis" userId="4870379fecd5b032" providerId="LiveId" clId="{58DD45C6-2582-4760-BB32-25EB5670BD85}" dt="2024-04-07T14:22:32.900" v="7537" actId="478"/>
          <ac:spMkLst>
            <pc:docMk/>
            <pc:sldMk cId="3261327683" sldId="409"/>
            <ac:spMk id="7" creationId="{1346E667-EBA4-78FE-DD4D-6D49CC8BDBAB}"/>
          </ac:spMkLst>
        </pc:spChg>
        <pc:picChg chg="add mod">
          <ac:chgData name="Rui Assis" userId="4870379fecd5b032" providerId="LiveId" clId="{58DD45C6-2582-4760-BB32-25EB5670BD85}" dt="2024-04-08T15:25:48.913" v="11899"/>
          <ac:picMkLst>
            <pc:docMk/>
            <pc:sldMk cId="3261327683" sldId="409"/>
            <ac:picMk id="7" creationId="{15DDAD0B-B943-A7C7-792D-667197BC6AC9}"/>
          </ac:picMkLst>
        </pc:picChg>
      </pc:sldChg>
      <pc:sldChg chg="addSp modSp add mod ord modAnim">
        <pc:chgData name="Rui Assis" userId="4870379fecd5b032" providerId="LiveId" clId="{58DD45C6-2582-4760-BB32-25EB5670BD85}" dt="2024-04-09T11:10:35.735" v="13004" actId="20577"/>
        <pc:sldMkLst>
          <pc:docMk/>
          <pc:sldMk cId="802706390" sldId="410"/>
        </pc:sldMkLst>
        <pc:spChg chg="mod">
          <ac:chgData name="Rui Assis" userId="4870379fecd5b032" providerId="LiveId" clId="{58DD45C6-2582-4760-BB32-25EB5670BD85}" dt="2024-04-09T11:10:35.735" v="13004" actId="20577"/>
          <ac:spMkLst>
            <pc:docMk/>
            <pc:sldMk cId="802706390" sldId="410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07T14:22:22.564" v="7536" actId="6549"/>
          <ac:spMkLst>
            <pc:docMk/>
            <pc:sldMk cId="802706390" sldId="410"/>
            <ac:spMk id="6" creationId="{00000000-0000-0000-0000-000000000000}"/>
          </ac:spMkLst>
        </pc:spChg>
        <pc:picChg chg="add mod">
          <ac:chgData name="Rui Assis" userId="4870379fecd5b032" providerId="LiveId" clId="{58DD45C6-2582-4760-BB32-25EB5670BD85}" dt="2024-04-06T16:08:50.618" v="5404"/>
          <ac:picMkLst>
            <pc:docMk/>
            <pc:sldMk cId="802706390" sldId="410"/>
            <ac:picMk id="7" creationId="{EE0393D4-5780-CCFF-B31F-9EC5FAAD0078}"/>
          </ac:picMkLst>
        </pc:picChg>
        <pc:picChg chg="add mod">
          <ac:chgData name="Rui Assis" userId="4870379fecd5b032" providerId="LiveId" clId="{58DD45C6-2582-4760-BB32-25EB5670BD85}" dt="2024-04-06T16:08:26.904" v="5401"/>
          <ac:picMkLst>
            <pc:docMk/>
            <pc:sldMk cId="802706390" sldId="410"/>
            <ac:picMk id="9" creationId="{B5C149A0-F385-2C99-02F5-1A2CFCD5D2C7}"/>
          </ac:picMkLst>
        </pc:picChg>
      </pc:sldChg>
      <pc:sldChg chg="add del">
        <pc:chgData name="Rui Assis" userId="4870379fecd5b032" providerId="LiveId" clId="{58DD45C6-2582-4760-BB32-25EB5670BD85}" dt="2024-04-06T15:16:55.656" v="4872" actId="47"/>
        <pc:sldMkLst>
          <pc:docMk/>
          <pc:sldMk cId="3784299070" sldId="410"/>
        </pc:sldMkLst>
      </pc:sldChg>
      <pc:sldChg chg="addSp modSp add del mod">
        <pc:chgData name="Rui Assis" userId="4870379fecd5b032" providerId="LiveId" clId="{58DD45C6-2582-4760-BB32-25EB5670BD85}" dt="2024-04-07T09:14:03.048" v="6342" actId="47"/>
        <pc:sldMkLst>
          <pc:docMk/>
          <pc:sldMk cId="571432593" sldId="411"/>
        </pc:sldMkLst>
        <pc:picChg chg="add mod">
          <ac:chgData name="Rui Assis" userId="4870379fecd5b032" providerId="LiveId" clId="{58DD45C6-2582-4760-BB32-25EB5670BD85}" dt="2024-04-06T16:09:55.284" v="5410"/>
          <ac:picMkLst>
            <pc:docMk/>
            <pc:sldMk cId="571432593" sldId="411"/>
            <ac:picMk id="7" creationId="{C309DF3B-4D7A-2324-D12B-5D8EFC925F22}"/>
          </ac:picMkLst>
        </pc:picChg>
      </pc:sldChg>
      <pc:sldChg chg="addSp delSp modSp add del mod">
        <pc:chgData name="Rui Assis" userId="4870379fecd5b032" providerId="LiveId" clId="{58DD45C6-2582-4760-BB32-25EB5670BD85}" dt="2024-04-06T16:17:09.942" v="5439" actId="47"/>
        <pc:sldMkLst>
          <pc:docMk/>
          <pc:sldMk cId="2040665041" sldId="412"/>
        </pc:sldMkLst>
        <pc:picChg chg="add del mod">
          <ac:chgData name="Rui Assis" userId="4870379fecd5b032" providerId="LiveId" clId="{58DD45C6-2582-4760-BB32-25EB5670BD85}" dt="2024-04-06T16:15:57.885" v="5429" actId="478"/>
          <ac:picMkLst>
            <pc:docMk/>
            <pc:sldMk cId="2040665041" sldId="412"/>
            <ac:picMk id="6" creationId="{FE1A0BD4-ECFC-87CE-C6C2-DC10A5F411B6}"/>
          </ac:picMkLst>
        </pc:picChg>
      </pc:sldChg>
      <pc:sldChg chg="addSp modSp add del mod modAnim">
        <pc:chgData name="Rui Assis" userId="4870379fecd5b032" providerId="LiveId" clId="{58DD45C6-2582-4760-BB32-25EB5670BD85}" dt="2024-04-08T15:25:26.536" v="11894" actId="47"/>
        <pc:sldMkLst>
          <pc:docMk/>
          <pc:sldMk cId="491510937" sldId="413"/>
        </pc:sldMkLst>
        <pc:picChg chg="add mod">
          <ac:chgData name="Rui Assis" userId="4870379fecd5b032" providerId="LiveId" clId="{58DD45C6-2582-4760-BB32-25EB5670BD85}" dt="2024-04-06T16:10:45.344" v="5420" actId="962"/>
          <ac:picMkLst>
            <pc:docMk/>
            <pc:sldMk cId="491510937" sldId="413"/>
            <ac:picMk id="6" creationId="{DC965491-C6A4-E802-E150-A390B2A602ED}"/>
          </ac:picMkLst>
        </pc:picChg>
        <pc:picChg chg="add mod">
          <ac:chgData name="Rui Assis" userId="4870379fecd5b032" providerId="LiveId" clId="{58DD45C6-2582-4760-BB32-25EB5670BD85}" dt="2024-04-06T16:16:07.223" v="5434"/>
          <ac:picMkLst>
            <pc:docMk/>
            <pc:sldMk cId="491510937" sldId="413"/>
            <ac:picMk id="9" creationId="{AD90CA63-23DE-26EF-4018-0582E6285194}"/>
          </ac:picMkLst>
        </pc:picChg>
      </pc:sldChg>
      <pc:sldChg chg="add del">
        <pc:chgData name="Rui Assis" userId="4870379fecd5b032" providerId="LiveId" clId="{58DD45C6-2582-4760-BB32-25EB5670BD85}" dt="2024-04-06T16:10:09.454" v="5413"/>
        <pc:sldMkLst>
          <pc:docMk/>
          <pc:sldMk cId="3962389904" sldId="413"/>
        </pc:sldMkLst>
      </pc:sldChg>
      <pc:sldChg chg="addSp modSp add del mod">
        <pc:chgData name="Rui Assis" userId="4870379fecd5b032" providerId="LiveId" clId="{58DD45C6-2582-4760-BB32-25EB5670BD85}" dt="2024-04-06T16:13:42.123" v="5428"/>
        <pc:sldMkLst>
          <pc:docMk/>
          <pc:sldMk cId="1819229616" sldId="414"/>
        </pc:sldMkLst>
        <pc:picChg chg="add mod">
          <ac:chgData name="Rui Assis" userId="4870379fecd5b032" providerId="LiveId" clId="{58DD45C6-2582-4760-BB32-25EB5670BD85}" dt="2024-04-06T16:13:38.926" v="5427"/>
          <ac:picMkLst>
            <pc:docMk/>
            <pc:sldMk cId="1819229616" sldId="414"/>
            <ac:picMk id="6" creationId="{8F0AA188-EF3A-1768-014C-3F1F2168A939}"/>
          </ac:picMkLst>
        </pc:picChg>
      </pc:sldChg>
      <pc:sldChg chg="addSp modSp add del mod modAnim">
        <pc:chgData name="Rui Assis" userId="4870379fecd5b032" providerId="LiveId" clId="{58DD45C6-2582-4760-BB32-25EB5670BD85}" dt="2024-04-08T15:25:12.998" v="11891" actId="47"/>
        <pc:sldMkLst>
          <pc:docMk/>
          <pc:sldMk cId="2965712227" sldId="414"/>
        </pc:sldMkLst>
        <pc:picChg chg="add mod">
          <ac:chgData name="Rui Assis" userId="4870379fecd5b032" providerId="LiveId" clId="{58DD45C6-2582-4760-BB32-25EB5670BD85}" dt="2024-04-06T16:16:51.908" v="5438" actId="962"/>
          <ac:picMkLst>
            <pc:docMk/>
            <pc:sldMk cId="2965712227" sldId="414"/>
            <ac:picMk id="6" creationId="{70C500F0-E063-7152-5EEE-1A91CCC66962}"/>
          </ac:picMkLst>
        </pc:picChg>
      </pc:sldChg>
      <pc:sldChg chg="delSp modSp add mod modAnim">
        <pc:chgData name="Rui Assis" userId="4870379fecd5b032" providerId="LiveId" clId="{58DD45C6-2582-4760-BB32-25EB5670BD85}" dt="2024-04-08T15:37:27.213" v="11945" actId="207"/>
        <pc:sldMkLst>
          <pc:docMk/>
          <pc:sldMk cId="3793258040" sldId="415"/>
        </pc:sldMkLst>
        <pc:spChg chg="mod">
          <ac:chgData name="Rui Assis" userId="4870379fecd5b032" providerId="LiveId" clId="{58DD45C6-2582-4760-BB32-25EB5670BD85}" dt="2024-04-08T10:55:47.491" v="11441" actId="20577"/>
          <ac:spMkLst>
            <pc:docMk/>
            <pc:sldMk cId="3793258040" sldId="415"/>
            <ac:spMk id="6" creationId="{00000000-0000-0000-0000-000000000000}"/>
          </ac:spMkLst>
        </pc:spChg>
        <pc:spChg chg="mod">
          <ac:chgData name="Rui Assis" userId="4870379fecd5b032" providerId="LiveId" clId="{58DD45C6-2582-4760-BB32-25EB5670BD85}" dt="2024-04-08T15:37:27.213" v="11945" actId="207"/>
          <ac:spMkLst>
            <pc:docMk/>
            <pc:sldMk cId="3793258040" sldId="415"/>
            <ac:spMk id="14" creationId="{82DCEC36-07EB-B975-4E1F-453616EFDF72}"/>
          </ac:spMkLst>
        </pc:spChg>
        <pc:graphicFrameChg chg="del modGraphic">
          <ac:chgData name="Rui Assis" userId="4870379fecd5b032" providerId="LiveId" clId="{58DD45C6-2582-4760-BB32-25EB5670BD85}" dt="2024-04-06T20:35:26.475" v="5659" actId="478"/>
          <ac:graphicFrameMkLst>
            <pc:docMk/>
            <pc:sldMk cId="3793258040" sldId="415"/>
            <ac:graphicFrameMk id="13" creationId="{4973B13F-7476-F4CC-9D2E-E23F890461CD}"/>
          </ac:graphicFrameMkLst>
        </pc:graphicFrameChg>
      </pc:sldChg>
      <pc:sldChg chg="add del">
        <pc:chgData name="Rui Assis" userId="4870379fecd5b032" providerId="LiveId" clId="{58DD45C6-2582-4760-BB32-25EB5670BD85}" dt="2024-04-06T20:43:10.516" v="5737" actId="47"/>
        <pc:sldMkLst>
          <pc:docMk/>
          <pc:sldMk cId="1947160648" sldId="416"/>
        </pc:sldMkLst>
      </pc:sldChg>
      <pc:sldChg chg="addSp delSp modSp add mod modAnim">
        <pc:chgData name="Rui Assis" userId="4870379fecd5b032" providerId="LiveId" clId="{58DD45C6-2582-4760-BB32-25EB5670BD85}" dt="2024-04-08T15:37:20.123" v="11944" actId="207"/>
        <pc:sldMkLst>
          <pc:docMk/>
          <pc:sldMk cId="2353516973" sldId="417"/>
        </pc:sldMkLst>
        <pc:spChg chg="add mod">
          <ac:chgData name="Rui Assis" userId="4870379fecd5b032" providerId="LiveId" clId="{58DD45C6-2582-4760-BB32-25EB5670BD85}" dt="2024-04-08T10:56:11.731" v="11443"/>
          <ac:spMkLst>
            <pc:docMk/>
            <pc:sldMk cId="2353516973" sldId="417"/>
            <ac:spMk id="2" creationId="{4362E7B2-6A91-3258-5209-04BBFCAC0503}"/>
          </ac:spMkLst>
        </pc:spChg>
        <pc:spChg chg="del">
          <ac:chgData name="Rui Assis" userId="4870379fecd5b032" providerId="LiveId" clId="{58DD45C6-2582-4760-BB32-25EB5670BD85}" dt="2024-04-08T10:56:10.162" v="11442" actId="478"/>
          <ac:spMkLst>
            <pc:docMk/>
            <pc:sldMk cId="2353516973" sldId="417"/>
            <ac:spMk id="6" creationId="{00000000-0000-0000-0000-000000000000}"/>
          </ac:spMkLst>
        </pc:spChg>
        <pc:spChg chg="mod">
          <ac:chgData name="Rui Assis" userId="4870379fecd5b032" providerId="LiveId" clId="{58DD45C6-2582-4760-BB32-25EB5670BD85}" dt="2024-04-08T15:37:20.123" v="11944" actId="207"/>
          <ac:spMkLst>
            <pc:docMk/>
            <pc:sldMk cId="2353516973" sldId="417"/>
            <ac:spMk id="14" creationId="{82DCEC36-07EB-B975-4E1F-453616EFDF72}"/>
          </ac:spMkLst>
        </pc:spChg>
      </pc:sldChg>
      <pc:sldChg chg="addSp delSp modSp add mod modAnim">
        <pc:chgData name="Rui Assis" userId="4870379fecd5b032" providerId="LiveId" clId="{58DD45C6-2582-4760-BB32-25EB5670BD85}" dt="2024-04-08T15:37:02.829" v="11943" actId="207"/>
        <pc:sldMkLst>
          <pc:docMk/>
          <pc:sldMk cId="3329279923" sldId="418"/>
        </pc:sldMkLst>
        <pc:spChg chg="add mod">
          <ac:chgData name="Rui Assis" userId="4870379fecd5b032" providerId="LiveId" clId="{58DD45C6-2582-4760-BB32-25EB5670BD85}" dt="2024-04-08T10:56:19.021" v="11445"/>
          <ac:spMkLst>
            <pc:docMk/>
            <pc:sldMk cId="3329279923" sldId="418"/>
            <ac:spMk id="2" creationId="{B4BC7C48-22A8-3158-DED0-86B91C8B5F44}"/>
          </ac:spMkLst>
        </pc:spChg>
        <pc:spChg chg="del">
          <ac:chgData name="Rui Assis" userId="4870379fecd5b032" providerId="LiveId" clId="{58DD45C6-2582-4760-BB32-25EB5670BD85}" dt="2024-04-08T10:56:16.882" v="11444" actId="478"/>
          <ac:spMkLst>
            <pc:docMk/>
            <pc:sldMk cId="3329279923" sldId="418"/>
            <ac:spMk id="6" creationId="{00000000-0000-0000-0000-000000000000}"/>
          </ac:spMkLst>
        </pc:spChg>
        <pc:spChg chg="mod">
          <ac:chgData name="Rui Assis" userId="4870379fecd5b032" providerId="LiveId" clId="{58DD45C6-2582-4760-BB32-25EB5670BD85}" dt="2024-04-08T15:37:02.829" v="11943" actId="207"/>
          <ac:spMkLst>
            <pc:docMk/>
            <pc:sldMk cId="3329279923" sldId="418"/>
            <ac:spMk id="14" creationId="{82DCEC36-07EB-B975-4E1F-453616EFDF72}"/>
          </ac:spMkLst>
        </pc:spChg>
        <pc:graphicFrameChg chg="del">
          <ac:chgData name="Rui Assis" userId="4870379fecd5b032" providerId="LiveId" clId="{58DD45C6-2582-4760-BB32-25EB5670BD85}" dt="2024-04-06T20:54:50.253" v="5866" actId="478"/>
          <ac:graphicFrameMkLst>
            <pc:docMk/>
            <pc:sldMk cId="3329279923" sldId="418"/>
            <ac:graphicFrameMk id="5" creationId="{AAB69A3E-6EDE-B063-EEE2-41850F3E9121}"/>
          </ac:graphicFrameMkLst>
        </pc:graphicFrameChg>
      </pc:sldChg>
      <pc:sldChg chg="addSp delSp modSp add mod modAnim">
        <pc:chgData name="Rui Assis" userId="4870379fecd5b032" providerId="LiveId" clId="{58DD45C6-2582-4760-BB32-25EB5670BD85}" dt="2024-04-08T15:36:51.078" v="11942" actId="207"/>
        <pc:sldMkLst>
          <pc:docMk/>
          <pc:sldMk cId="2820665312" sldId="419"/>
        </pc:sldMkLst>
        <pc:spChg chg="add mod">
          <ac:chgData name="Rui Assis" userId="4870379fecd5b032" providerId="LiveId" clId="{58DD45C6-2582-4760-BB32-25EB5670BD85}" dt="2024-04-08T10:56:30.341" v="11447"/>
          <ac:spMkLst>
            <pc:docMk/>
            <pc:sldMk cId="2820665312" sldId="419"/>
            <ac:spMk id="2" creationId="{B97FC642-5C56-FC0C-19AE-89A92DA6EDF4}"/>
          </ac:spMkLst>
        </pc:spChg>
        <pc:spChg chg="del">
          <ac:chgData name="Rui Assis" userId="4870379fecd5b032" providerId="LiveId" clId="{58DD45C6-2582-4760-BB32-25EB5670BD85}" dt="2024-04-08T10:56:28.668" v="11446" actId="478"/>
          <ac:spMkLst>
            <pc:docMk/>
            <pc:sldMk cId="2820665312" sldId="419"/>
            <ac:spMk id="6" creationId="{00000000-0000-0000-0000-000000000000}"/>
          </ac:spMkLst>
        </pc:spChg>
        <pc:spChg chg="mod">
          <ac:chgData name="Rui Assis" userId="4870379fecd5b032" providerId="LiveId" clId="{58DD45C6-2582-4760-BB32-25EB5670BD85}" dt="2024-04-08T15:36:51.078" v="11942" actId="207"/>
          <ac:spMkLst>
            <pc:docMk/>
            <pc:sldMk cId="2820665312" sldId="419"/>
            <ac:spMk id="14" creationId="{82DCEC36-07EB-B975-4E1F-453616EFDF72}"/>
          </ac:spMkLst>
        </pc:spChg>
      </pc:sldChg>
      <pc:sldChg chg="add del">
        <pc:chgData name="Rui Assis" userId="4870379fecd5b032" providerId="LiveId" clId="{58DD45C6-2582-4760-BB32-25EB5670BD85}" dt="2024-04-06T21:09:28.470" v="6023" actId="47"/>
        <pc:sldMkLst>
          <pc:docMk/>
          <pc:sldMk cId="474827772" sldId="420"/>
        </pc:sldMkLst>
      </pc:sldChg>
      <pc:sldChg chg="addSp modSp add mod modAnim">
        <pc:chgData name="Rui Assis" userId="4870379fecd5b032" providerId="LiveId" clId="{58DD45C6-2582-4760-BB32-25EB5670BD85}" dt="2024-04-08T10:55:26.182" v="11433" actId="20577"/>
        <pc:sldMkLst>
          <pc:docMk/>
          <pc:sldMk cId="768826249" sldId="421"/>
        </pc:sldMkLst>
        <pc:spChg chg="mod">
          <ac:chgData name="Rui Assis" userId="4870379fecd5b032" providerId="LiveId" clId="{58DD45C6-2582-4760-BB32-25EB5670BD85}" dt="2024-04-08T10:55:26.182" v="11433" actId="20577"/>
          <ac:spMkLst>
            <pc:docMk/>
            <pc:sldMk cId="768826249" sldId="421"/>
            <ac:spMk id="2" creationId="{64B51B19-854E-0633-9E8E-693724AB1621}"/>
          </ac:spMkLst>
        </pc:spChg>
        <pc:spChg chg="mod">
          <ac:chgData name="Rui Assis" userId="4870379fecd5b032" providerId="LiveId" clId="{58DD45C6-2582-4760-BB32-25EB5670BD85}" dt="2024-04-07T14:50:06.508" v="8308" actId="1035"/>
          <ac:spMkLst>
            <pc:docMk/>
            <pc:sldMk cId="768826249" sldId="421"/>
            <ac:spMk id="14" creationId="{82DCEC36-07EB-B975-4E1F-453616EFDF72}"/>
          </ac:spMkLst>
        </pc:spChg>
        <pc:picChg chg="add mod">
          <ac:chgData name="Rui Assis" userId="4870379fecd5b032" providerId="LiveId" clId="{58DD45C6-2582-4760-BB32-25EB5670BD85}" dt="2024-04-07T14:57:36.932" v="8323" actId="1076"/>
          <ac:picMkLst>
            <pc:docMk/>
            <pc:sldMk cId="768826249" sldId="421"/>
            <ac:picMk id="5" creationId="{493EC508-0FC9-4A72-DF53-8788FE971734}"/>
          </ac:picMkLst>
        </pc:picChg>
      </pc:sldChg>
      <pc:sldChg chg="addSp delSp modSp add del mod">
        <pc:chgData name="Rui Assis" userId="4870379fecd5b032" providerId="LiveId" clId="{58DD45C6-2582-4760-BB32-25EB5670BD85}" dt="2024-04-06T21:15:18.350" v="6142" actId="2696"/>
        <pc:sldMkLst>
          <pc:docMk/>
          <pc:sldMk cId="2717879238" sldId="421"/>
        </pc:sldMkLst>
        <pc:spChg chg="add mod">
          <ac:chgData name="Rui Assis" userId="4870379fecd5b032" providerId="LiveId" clId="{58DD45C6-2582-4760-BB32-25EB5670BD85}" dt="2024-04-06T21:05:26.157" v="5894"/>
          <ac:spMkLst>
            <pc:docMk/>
            <pc:sldMk cId="2717879238" sldId="421"/>
            <ac:spMk id="2" creationId="{64B51B19-854E-0633-9E8E-693724AB1621}"/>
          </ac:spMkLst>
        </pc:spChg>
        <pc:spChg chg="del">
          <ac:chgData name="Rui Assis" userId="4870379fecd5b032" providerId="LiveId" clId="{58DD45C6-2582-4760-BB32-25EB5670BD85}" dt="2024-04-06T21:05:23.012" v="5893" actId="478"/>
          <ac:spMkLst>
            <pc:docMk/>
            <pc:sldMk cId="2717879238" sldId="421"/>
            <ac:spMk id="6" creationId="{00000000-0000-0000-0000-000000000000}"/>
          </ac:spMkLst>
        </pc:spChg>
        <pc:spChg chg="mod">
          <ac:chgData name="Rui Assis" userId="4870379fecd5b032" providerId="LiveId" clId="{58DD45C6-2582-4760-BB32-25EB5670BD85}" dt="2024-04-06T21:15:02.769" v="6141" actId="1076"/>
          <ac:spMkLst>
            <pc:docMk/>
            <pc:sldMk cId="2717879238" sldId="421"/>
            <ac:spMk id="14" creationId="{82DCEC36-07EB-B975-4E1F-453616EFDF72}"/>
          </ac:spMkLst>
        </pc:spChg>
      </pc:sldChg>
      <pc:sldChg chg="addSp delSp modSp add mod modAnim">
        <pc:chgData name="Rui Assis" userId="4870379fecd5b032" providerId="LiveId" clId="{58DD45C6-2582-4760-BB32-25EB5670BD85}" dt="2024-04-10T08:14:17.024" v="13417" actId="255"/>
        <pc:sldMkLst>
          <pc:docMk/>
          <pc:sldMk cId="4036270406" sldId="422"/>
        </pc:sldMkLst>
        <pc:spChg chg="add del mod">
          <ac:chgData name="Rui Assis" userId="4870379fecd5b032" providerId="LiveId" clId="{58DD45C6-2582-4760-BB32-25EB5670BD85}" dt="2024-04-08T10:52:05.532" v="11378" actId="478"/>
          <ac:spMkLst>
            <pc:docMk/>
            <pc:sldMk cId="4036270406" sldId="422"/>
            <ac:spMk id="2" creationId="{DE0CE3DC-124E-639C-9CA8-EDF55D0FEA99}"/>
          </ac:spMkLst>
        </pc:spChg>
        <pc:spChg chg="mod">
          <ac:chgData name="Rui Assis" userId="4870379fecd5b032" providerId="LiveId" clId="{58DD45C6-2582-4760-BB32-25EB5670BD85}" dt="2024-04-10T08:14:17.024" v="13417" actId="255"/>
          <ac:spMkLst>
            <pc:docMk/>
            <pc:sldMk cId="4036270406" sldId="422"/>
            <ac:spMk id="5" creationId="{00000000-0000-0000-0000-000000000000}"/>
          </ac:spMkLst>
        </pc:spChg>
        <pc:spChg chg="del">
          <ac:chgData name="Rui Assis" userId="4870379fecd5b032" providerId="LiveId" clId="{58DD45C6-2582-4760-BB32-25EB5670BD85}" dt="2024-04-07T14:43:38.279" v="8129" actId="478"/>
          <ac:spMkLst>
            <pc:docMk/>
            <pc:sldMk cId="4036270406" sldId="422"/>
            <ac:spMk id="6" creationId="{00000000-0000-0000-0000-000000000000}"/>
          </ac:spMkLst>
        </pc:spChg>
        <pc:spChg chg="add del mod">
          <ac:chgData name="Rui Assis" userId="4870379fecd5b032" providerId="LiveId" clId="{58DD45C6-2582-4760-BB32-25EB5670BD85}" dt="2024-04-08T11:04:25.673" v="11675" actId="478"/>
          <ac:spMkLst>
            <pc:docMk/>
            <pc:sldMk cId="4036270406" sldId="422"/>
            <ac:spMk id="6" creationId="{B1AC942E-BE62-2FA5-9C67-6C7497BDBFB1}"/>
          </ac:spMkLst>
        </pc:spChg>
        <pc:spChg chg="add mod">
          <ac:chgData name="Rui Assis" userId="4870379fecd5b032" providerId="LiveId" clId="{58DD45C6-2582-4760-BB32-25EB5670BD85}" dt="2024-04-08T11:04:27.203" v="11676"/>
          <ac:spMkLst>
            <pc:docMk/>
            <pc:sldMk cId="4036270406" sldId="422"/>
            <ac:spMk id="7" creationId="{893B9132-A0F3-DE80-ED8F-E7821AFEA839}"/>
          </ac:spMkLst>
        </pc:spChg>
      </pc:sldChg>
      <pc:sldChg chg="modSp add mod">
        <pc:chgData name="Rui Assis" userId="4870379fecd5b032" providerId="LiveId" clId="{58DD45C6-2582-4760-BB32-25EB5670BD85}" dt="2024-04-08T16:18:15.626" v="12102" actId="1035"/>
        <pc:sldMkLst>
          <pc:docMk/>
          <pc:sldMk cId="3434627673" sldId="639"/>
        </pc:sldMkLst>
        <pc:spChg chg="mod">
          <ac:chgData name="Rui Assis" userId="4870379fecd5b032" providerId="LiveId" clId="{58DD45C6-2582-4760-BB32-25EB5670BD85}" dt="2024-04-08T16:18:15.626" v="12102" actId="1035"/>
          <ac:spMkLst>
            <pc:docMk/>
            <pc:sldMk cId="3434627673" sldId="639"/>
            <ac:spMk id="2" creationId="{00000000-0000-0000-0000-000000000000}"/>
          </ac:spMkLst>
        </pc:spChg>
        <pc:spChg chg="mod">
          <ac:chgData name="Rui Assis" userId="4870379fecd5b032" providerId="LiveId" clId="{58DD45C6-2582-4760-BB32-25EB5670BD85}" dt="2024-04-08T16:17:55.002" v="12091" actId="1035"/>
          <ac:spMkLst>
            <pc:docMk/>
            <pc:sldMk cId="3434627673" sldId="639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08T16:17:55.002" v="12091" actId="1035"/>
          <ac:spMkLst>
            <pc:docMk/>
            <pc:sldMk cId="3434627673" sldId="639"/>
            <ac:spMk id="6" creationId="{00000000-0000-0000-0000-000000000000}"/>
          </ac:spMkLst>
        </pc:spChg>
        <pc:spChg chg="mod">
          <ac:chgData name="Rui Assis" userId="4870379fecd5b032" providerId="LiveId" clId="{58DD45C6-2582-4760-BB32-25EB5670BD85}" dt="2024-04-08T16:17:55.002" v="12091" actId="1035"/>
          <ac:spMkLst>
            <pc:docMk/>
            <pc:sldMk cId="3434627673" sldId="639"/>
            <ac:spMk id="7" creationId="{00000000-0000-0000-0000-000000000000}"/>
          </ac:spMkLst>
        </pc:spChg>
        <pc:spChg chg="mod">
          <ac:chgData name="Rui Assis" userId="4870379fecd5b032" providerId="LiveId" clId="{58DD45C6-2582-4760-BB32-25EB5670BD85}" dt="2024-04-08T16:17:55.002" v="12091" actId="1035"/>
          <ac:spMkLst>
            <pc:docMk/>
            <pc:sldMk cId="3434627673" sldId="639"/>
            <ac:spMk id="8" creationId="{00000000-0000-0000-0000-000000000000}"/>
          </ac:spMkLst>
        </pc:spChg>
        <pc:picChg chg="mod">
          <ac:chgData name="Rui Assis" userId="4870379fecd5b032" providerId="LiveId" clId="{58DD45C6-2582-4760-BB32-25EB5670BD85}" dt="2024-04-08T16:17:55.002" v="12091" actId="1035"/>
          <ac:picMkLst>
            <pc:docMk/>
            <pc:sldMk cId="3434627673" sldId="639"/>
            <ac:picMk id="3" creationId="{00000000-0000-0000-0000-000000000000}"/>
          </ac:picMkLst>
        </pc:picChg>
      </pc:sldChg>
      <pc:sldChg chg="modSp add del mod">
        <pc:chgData name="Rui Assis" userId="4870379fecd5b032" providerId="LiveId" clId="{58DD45C6-2582-4760-BB32-25EB5670BD85}" dt="2024-04-08T08:16:32.915" v="10875" actId="2696"/>
        <pc:sldMkLst>
          <pc:docMk/>
          <pc:sldMk cId="3512559126" sldId="639"/>
        </pc:sldMkLst>
        <pc:spChg chg="mod">
          <ac:chgData name="Rui Assis" userId="4870379fecd5b032" providerId="LiveId" clId="{58DD45C6-2582-4760-BB32-25EB5670BD85}" dt="2024-04-07T14:54:34.667" v="8317" actId="255"/>
          <ac:spMkLst>
            <pc:docMk/>
            <pc:sldMk cId="3512559126" sldId="639"/>
            <ac:spMk id="2" creationId="{00000000-0000-0000-0000-000000000000}"/>
          </ac:spMkLst>
        </pc:spChg>
      </pc:sldChg>
      <pc:sldChg chg="modSp add del ord modAnim">
        <pc:chgData name="Rui Assis" userId="4870379fecd5b032" providerId="LiveId" clId="{58DD45C6-2582-4760-BB32-25EB5670BD85}" dt="2024-04-07T21:31:53.870" v="9910" actId="2696"/>
        <pc:sldMkLst>
          <pc:docMk/>
          <pc:sldMk cId="2942381790" sldId="640"/>
        </pc:sldMkLst>
        <pc:spChg chg="mod">
          <ac:chgData name="Rui Assis" userId="4870379fecd5b032" providerId="LiveId" clId="{58DD45C6-2582-4760-BB32-25EB5670BD85}" dt="2024-04-07T18:09:51.768" v="8480" actId="6549"/>
          <ac:spMkLst>
            <pc:docMk/>
            <pc:sldMk cId="2942381790" sldId="640"/>
            <ac:spMk id="5" creationId="{00000000-0000-0000-0000-000000000000}"/>
          </ac:spMkLst>
        </pc:spChg>
      </pc:sldChg>
      <pc:sldChg chg="modSp add mod addAnim delAnim modAnim">
        <pc:chgData name="Rui Assis" userId="4870379fecd5b032" providerId="LiveId" clId="{58DD45C6-2582-4760-BB32-25EB5670BD85}" dt="2024-05-12T10:21:45.899" v="13912" actId="20577"/>
        <pc:sldMkLst>
          <pc:docMk/>
          <pc:sldMk cId="3900687563" sldId="640"/>
        </pc:sldMkLst>
        <pc:spChg chg="mod">
          <ac:chgData name="Rui Assis" userId="4870379fecd5b032" providerId="LiveId" clId="{58DD45C6-2582-4760-BB32-25EB5670BD85}" dt="2024-05-12T10:21:45.899" v="13912" actId="20577"/>
          <ac:spMkLst>
            <pc:docMk/>
            <pc:sldMk cId="3900687563" sldId="640"/>
            <ac:spMk id="5" creationId="{00000000-0000-0000-0000-000000000000}"/>
          </ac:spMkLst>
        </pc:spChg>
      </pc:sldChg>
      <pc:sldChg chg="add del">
        <pc:chgData name="Rui Assis" userId="4870379fecd5b032" providerId="LiveId" clId="{58DD45C6-2582-4760-BB32-25EB5670BD85}" dt="2024-04-07T21:32:50.250" v="9912" actId="2696"/>
        <pc:sldMkLst>
          <pc:docMk/>
          <pc:sldMk cId="3987447468" sldId="640"/>
        </pc:sldMkLst>
      </pc:sldChg>
      <pc:sldChg chg="addSp delSp modSp add mod modAnim">
        <pc:chgData name="Rui Assis" userId="4870379fecd5b032" providerId="LiveId" clId="{58DD45C6-2582-4760-BB32-25EB5670BD85}" dt="2024-04-09T11:44:32.439" v="13198" actId="20577"/>
        <pc:sldMkLst>
          <pc:docMk/>
          <pc:sldMk cId="582297883" sldId="641"/>
        </pc:sldMkLst>
        <pc:spChg chg="del">
          <ac:chgData name="Rui Assis" userId="4870379fecd5b032" providerId="LiveId" clId="{58DD45C6-2582-4760-BB32-25EB5670BD85}" dt="2024-04-08T11:04:33.723" v="11677" actId="478"/>
          <ac:spMkLst>
            <pc:docMk/>
            <pc:sldMk cId="582297883" sldId="641"/>
            <ac:spMk id="2" creationId="{DE0CE3DC-124E-639C-9CA8-EDF55D0FEA99}"/>
          </ac:spMkLst>
        </pc:spChg>
        <pc:spChg chg="mod">
          <ac:chgData name="Rui Assis" userId="4870379fecd5b032" providerId="LiveId" clId="{58DD45C6-2582-4760-BB32-25EB5670BD85}" dt="2024-04-09T11:43:08.675" v="13185" actId="1076"/>
          <ac:spMkLst>
            <pc:docMk/>
            <pc:sldMk cId="582297883" sldId="641"/>
            <ac:spMk id="5" creationId="{00000000-0000-0000-0000-000000000000}"/>
          </ac:spMkLst>
        </pc:spChg>
        <pc:spChg chg="add mod">
          <ac:chgData name="Rui Assis" userId="4870379fecd5b032" providerId="LiveId" clId="{58DD45C6-2582-4760-BB32-25EB5670BD85}" dt="2024-04-09T11:44:32.439" v="13198" actId="20577"/>
          <ac:spMkLst>
            <pc:docMk/>
            <pc:sldMk cId="582297883" sldId="641"/>
            <ac:spMk id="6" creationId="{EE7D1AC2-1536-E653-F0BD-22FC244A4AE9}"/>
          </ac:spMkLst>
        </pc:spChg>
      </pc:sldChg>
      <pc:sldChg chg="delSp modSp add mod modAnim">
        <pc:chgData name="Rui Assis" userId="4870379fecd5b032" providerId="LiveId" clId="{58DD45C6-2582-4760-BB32-25EB5670BD85}" dt="2024-04-10T08:32:26.476" v="13692" actId="6549"/>
        <pc:sldMkLst>
          <pc:docMk/>
          <pc:sldMk cId="3860203802" sldId="642"/>
        </pc:sldMkLst>
        <pc:spChg chg="mod">
          <ac:chgData name="Rui Assis" userId="4870379fecd5b032" providerId="LiveId" clId="{58DD45C6-2582-4760-BB32-25EB5670BD85}" dt="2024-04-09T09:06:24.207" v="12417" actId="207"/>
          <ac:spMkLst>
            <pc:docMk/>
            <pc:sldMk cId="3860203802" sldId="642"/>
            <ac:spMk id="6" creationId="{00000000-0000-0000-0000-000000000000}"/>
          </ac:spMkLst>
        </pc:spChg>
        <pc:spChg chg="mod">
          <ac:chgData name="Rui Assis" userId="4870379fecd5b032" providerId="LiveId" clId="{58DD45C6-2582-4760-BB32-25EB5670BD85}" dt="2024-04-10T08:32:26.476" v="13692" actId="6549"/>
          <ac:spMkLst>
            <pc:docMk/>
            <pc:sldMk cId="3860203802" sldId="642"/>
            <ac:spMk id="7" creationId="{00000000-0000-0000-0000-000000000000}"/>
          </ac:spMkLst>
        </pc:spChg>
        <pc:grpChg chg="del">
          <ac:chgData name="Rui Assis" userId="4870379fecd5b032" providerId="LiveId" clId="{58DD45C6-2582-4760-BB32-25EB5670BD85}" dt="2024-04-07T21:50:22.096" v="10163" actId="478"/>
          <ac:grpSpMkLst>
            <pc:docMk/>
            <pc:sldMk cId="3860203802" sldId="642"/>
            <ac:grpSpMk id="8" creationId="{00000000-0000-0000-0000-000000000000}"/>
          </ac:grpSpMkLst>
        </pc:grpChg>
      </pc:sldChg>
      <pc:sldChg chg="modSp add">
        <pc:chgData name="Rui Assis" userId="4870379fecd5b032" providerId="LiveId" clId="{58DD45C6-2582-4760-BB32-25EB5670BD85}" dt="2024-04-08T10:25:00.009" v="11047"/>
        <pc:sldMkLst>
          <pc:docMk/>
          <pc:sldMk cId="563611514" sldId="643"/>
        </pc:sldMkLst>
        <pc:spChg chg="mod">
          <ac:chgData name="Rui Assis" userId="4870379fecd5b032" providerId="LiveId" clId="{58DD45C6-2582-4760-BB32-25EB5670BD85}" dt="2024-04-08T10:25:00.009" v="11047"/>
          <ac:spMkLst>
            <pc:docMk/>
            <pc:sldMk cId="563611514" sldId="643"/>
            <ac:spMk id="5" creationId="{00000000-0000-0000-0000-000000000000}"/>
          </ac:spMkLst>
        </pc:spChg>
      </pc:sldChg>
      <pc:sldChg chg="addSp delSp modSp add mod delAnim modAnim">
        <pc:chgData name="Rui Assis" userId="4870379fecd5b032" providerId="LiveId" clId="{58DD45C6-2582-4760-BB32-25EB5670BD85}" dt="2024-04-08T16:19:03.994" v="12104" actId="6549"/>
        <pc:sldMkLst>
          <pc:docMk/>
          <pc:sldMk cId="2548640905" sldId="644"/>
        </pc:sldMkLst>
        <pc:spChg chg="mod">
          <ac:chgData name="Rui Assis" userId="4870379fecd5b032" providerId="LiveId" clId="{58DD45C6-2582-4760-BB32-25EB5670BD85}" dt="2024-04-08T10:30:55.340" v="11120" actId="164"/>
          <ac:spMkLst>
            <pc:docMk/>
            <pc:sldMk cId="2548640905" sldId="644"/>
            <ac:spMk id="2" creationId="{00000000-0000-0000-0000-000000000000}"/>
          </ac:spMkLst>
        </pc:spChg>
        <pc:spChg chg="mod">
          <ac:chgData name="Rui Assis" userId="4870379fecd5b032" providerId="LiveId" clId="{58DD45C6-2582-4760-BB32-25EB5670BD85}" dt="2024-04-08T10:30:55.340" v="11120" actId="164"/>
          <ac:spMkLst>
            <pc:docMk/>
            <pc:sldMk cId="2548640905" sldId="644"/>
            <ac:spMk id="3" creationId="{00000000-0000-0000-0000-000000000000}"/>
          </ac:spMkLst>
        </pc:spChg>
        <pc:spChg chg="mod">
          <ac:chgData name="Rui Assis" userId="4870379fecd5b032" providerId="LiveId" clId="{58DD45C6-2582-4760-BB32-25EB5670BD85}" dt="2024-04-08T10:30:55.340" v="11120" actId="164"/>
          <ac:spMkLst>
            <pc:docMk/>
            <pc:sldMk cId="2548640905" sldId="644"/>
            <ac:spMk id="4" creationId="{00000000-0000-0000-0000-000000000000}"/>
          </ac:spMkLst>
        </pc:spChg>
        <pc:spChg chg="mod">
          <ac:chgData name="Rui Assis" userId="4870379fecd5b032" providerId="LiveId" clId="{58DD45C6-2582-4760-BB32-25EB5670BD85}" dt="2024-04-08T10:30:55.340" v="11120" actId="164"/>
          <ac:spMkLst>
            <pc:docMk/>
            <pc:sldMk cId="2548640905" sldId="644"/>
            <ac:spMk id="5" creationId="{00000000-0000-0000-0000-000000000000}"/>
          </ac:spMkLst>
        </pc:spChg>
        <pc:spChg chg="mod">
          <ac:chgData name="Rui Assis" userId="4870379fecd5b032" providerId="LiveId" clId="{58DD45C6-2582-4760-BB32-25EB5670BD85}" dt="2024-04-08T10:30:55.340" v="11120" actId="164"/>
          <ac:spMkLst>
            <pc:docMk/>
            <pc:sldMk cId="2548640905" sldId="644"/>
            <ac:spMk id="6" creationId="{00000000-0000-0000-0000-000000000000}"/>
          </ac:spMkLst>
        </pc:spChg>
        <pc:spChg chg="mod">
          <ac:chgData name="Rui Assis" userId="4870379fecd5b032" providerId="LiveId" clId="{58DD45C6-2582-4760-BB32-25EB5670BD85}" dt="2024-04-08T10:30:55.340" v="11120" actId="164"/>
          <ac:spMkLst>
            <pc:docMk/>
            <pc:sldMk cId="2548640905" sldId="644"/>
            <ac:spMk id="7" creationId="{00000000-0000-0000-0000-000000000000}"/>
          </ac:spMkLst>
        </pc:spChg>
        <pc:spChg chg="mod">
          <ac:chgData name="Rui Assis" userId="4870379fecd5b032" providerId="LiveId" clId="{58DD45C6-2582-4760-BB32-25EB5670BD85}" dt="2024-04-08T16:19:03.994" v="12104" actId="6549"/>
          <ac:spMkLst>
            <pc:docMk/>
            <pc:sldMk cId="2548640905" sldId="644"/>
            <ac:spMk id="8" creationId="{0498851D-3E17-3FD8-0D6A-289D9819EA23}"/>
          </ac:spMkLst>
        </pc:spChg>
        <pc:spChg chg="add mod">
          <ac:chgData name="Rui Assis" userId="4870379fecd5b032" providerId="LiveId" clId="{58DD45C6-2582-4760-BB32-25EB5670BD85}" dt="2024-04-08T16:18:58.312" v="12103"/>
          <ac:spMkLst>
            <pc:docMk/>
            <pc:sldMk cId="2548640905" sldId="644"/>
            <ac:spMk id="9" creationId="{0B6E66A2-7A60-FA2E-AC33-2A812D81A5CE}"/>
          </ac:spMkLst>
        </pc:spChg>
        <pc:spChg chg="add del mod">
          <ac:chgData name="Rui Assis" userId="4870379fecd5b032" providerId="LiveId" clId="{58DD45C6-2582-4760-BB32-25EB5670BD85}" dt="2024-04-08T10:27:53.528" v="11060" actId="478"/>
          <ac:spMkLst>
            <pc:docMk/>
            <pc:sldMk cId="2548640905" sldId="644"/>
            <ac:spMk id="10" creationId="{F9DF9220-4C9D-FF9E-0D8F-E5D63B557939}"/>
          </ac:spMkLst>
        </pc:spChg>
        <pc:spChg chg="mod">
          <ac:chgData name="Rui Assis" userId="4870379fecd5b032" providerId="LiveId" clId="{58DD45C6-2582-4760-BB32-25EB5670BD85}" dt="2024-04-08T10:30:55.340" v="11120" actId="164"/>
          <ac:spMkLst>
            <pc:docMk/>
            <pc:sldMk cId="2548640905" sldId="644"/>
            <ac:spMk id="13" creationId="{00000000-0000-0000-0000-000000000000}"/>
          </ac:spMkLst>
        </pc:spChg>
        <pc:spChg chg="mod">
          <ac:chgData name="Rui Assis" userId="4870379fecd5b032" providerId="LiveId" clId="{58DD45C6-2582-4760-BB32-25EB5670BD85}" dt="2024-04-08T10:28:52.688" v="11117" actId="6549"/>
          <ac:spMkLst>
            <pc:docMk/>
            <pc:sldMk cId="2548640905" sldId="644"/>
            <ac:spMk id="16386" creationId="{00000000-0000-0000-0000-000000000000}"/>
          </ac:spMkLst>
        </pc:spChg>
        <pc:spChg chg="del">
          <ac:chgData name="Rui Assis" userId="4870379fecd5b032" providerId="LiveId" clId="{58DD45C6-2582-4760-BB32-25EB5670BD85}" dt="2024-04-08T10:27:49.058" v="11059" actId="478"/>
          <ac:spMkLst>
            <pc:docMk/>
            <pc:sldMk cId="2548640905" sldId="644"/>
            <ac:spMk id="16387" creationId="{00000000-0000-0000-0000-000000000000}"/>
          </ac:spMkLst>
        </pc:spChg>
        <pc:grpChg chg="add mod">
          <ac:chgData name="Rui Assis" userId="4870379fecd5b032" providerId="LiveId" clId="{58DD45C6-2582-4760-BB32-25EB5670BD85}" dt="2024-04-08T10:30:55.340" v="11120" actId="164"/>
          <ac:grpSpMkLst>
            <pc:docMk/>
            <pc:sldMk cId="2548640905" sldId="644"/>
            <ac:grpSpMk id="11" creationId="{A3006500-754D-B53D-D4E7-D840B454CE8A}"/>
          </ac:grpSpMkLst>
        </pc:grpChg>
        <pc:cxnChg chg="mod">
          <ac:chgData name="Rui Assis" userId="4870379fecd5b032" providerId="LiveId" clId="{58DD45C6-2582-4760-BB32-25EB5670BD85}" dt="2024-04-08T10:30:55.340" v="11120" actId="164"/>
          <ac:cxnSpMkLst>
            <pc:docMk/>
            <pc:sldMk cId="2548640905" sldId="644"/>
            <ac:cxnSpMk id="36" creationId="{00000000-0000-0000-0000-000000000000}"/>
          </ac:cxnSpMkLst>
        </pc:cxnChg>
      </pc:sldChg>
      <pc:sldChg chg="addSp modSp add mod modAnim">
        <pc:chgData name="Rui Assis" userId="4870379fecd5b032" providerId="LiveId" clId="{58DD45C6-2582-4760-BB32-25EB5670BD85}" dt="2024-04-08T15:28:29.661" v="11917"/>
        <pc:sldMkLst>
          <pc:docMk/>
          <pc:sldMk cId="364401440" sldId="645"/>
        </pc:sldMkLst>
        <pc:picChg chg="add mod">
          <ac:chgData name="Rui Assis" userId="4870379fecd5b032" providerId="LiveId" clId="{58DD45C6-2582-4760-BB32-25EB5670BD85}" dt="2024-04-08T15:26:15.824" v="11903" actId="962"/>
          <ac:picMkLst>
            <pc:docMk/>
            <pc:sldMk cId="364401440" sldId="645"/>
            <ac:picMk id="7" creationId="{09AE701A-F9C6-33CC-4005-286EDF973C1B}"/>
          </ac:picMkLst>
        </pc:picChg>
      </pc:sldChg>
      <pc:sldChg chg="modSp add mod modAnim">
        <pc:chgData name="Rui Assis" userId="4870379fecd5b032" providerId="LiveId" clId="{58DD45C6-2582-4760-BB32-25EB5670BD85}" dt="2024-04-10T08:14:45.654" v="13419" actId="255"/>
        <pc:sldMkLst>
          <pc:docMk/>
          <pc:sldMk cId="2207214132" sldId="646"/>
        </pc:sldMkLst>
        <pc:spChg chg="mod">
          <ac:chgData name="Rui Assis" userId="4870379fecd5b032" providerId="LiveId" clId="{58DD45C6-2582-4760-BB32-25EB5670BD85}" dt="2024-04-10T08:14:45.654" v="13419" actId="255"/>
          <ac:spMkLst>
            <pc:docMk/>
            <pc:sldMk cId="2207214132" sldId="646"/>
            <ac:spMk id="5" creationId="{00000000-0000-0000-0000-000000000000}"/>
          </ac:spMkLst>
        </pc:spChg>
      </pc:sldChg>
      <pc:sldChg chg="delSp modSp add mod delAnim modAnim">
        <pc:chgData name="Rui Assis" userId="4870379fecd5b032" providerId="LiveId" clId="{58DD45C6-2582-4760-BB32-25EB5670BD85}" dt="2024-04-10T14:33:51.178" v="13907" actId="1076"/>
        <pc:sldMkLst>
          <pc:docMk/>
          <pc:sldMk cId="1968720822" sldId="647"/>
        </pc:sldMkLst>
        <pc:spChg chg="mod">
          <ac:chgData name="Rui Assis" userId="4870379fecd5b032" providerId="LiveId" clId="{58DD45C6-2582-4760-BB32-25EB5670BD85}" dt="2024-04-10T14:33:51.178" v="13907" actId="1076"/>
          <ac:spMkLst>
            <pc:docMk/>
            <pc:sldMk cId="1968720822" sldId="647"/>
            <ac:spMk id="14" creationId="{82DCEC36-07EB-B975-4E1F-453616EFDF72}"/>
          </ac:spMkLst>
        </pc:spChg>
        <pc:picChg chg="del">
          <ac:chgData name="Rui Assis" userId="4870379fecd5b032" providerId="LiveId" clId="{58DD45C6-2582-4760-BB32-25EB5670BD85}" dt="2024-04-10T14:05:13.045" v="13694" actId="478"/>
          <ac:picMkLst>
            <pc:docMk/>
            <pc:sldMk cId="1968720822" sldId="647"/>
            <ac:picMk id="5" creationId="{493EC508-0FC9-4A72-DF53-8788FE971734}"/>
          </ac:picMkLst>
        </pc:picChg>
      </pc:sldChg>
      <pc:sldMasterChg chg="addSp delSp modSp mod delSldLayout modSldLayout">
        <pc:chgData name="Rui Assis" userId="4870379fecd5b032" providerId="LiveId" clId="{58DD45C6-2582-4760-BB32-25EB5670BD85}" dt="2024-04-06T15:22:39.886" v="4914" actId="47"/>
        <pc:sldMasterMkLst>
          <pc:docMk/>
          <pc:sldMasterMk cId="0" sldId="2147483648"/>
        </pc:sldMasterMkLst>
        <pc:spChg chg="del mod">
          <ac:chgData name="Rui Assis" userId="4870379fecd5b032" providerId="LiveId" clId="{58DD45C6-2582-4760-BB32-25EB5670BD85}" dt="2024-04-02T10:33:09.779" v="172" actId="478"/>
          <ac:spMkLst>
            <pc:docMk/>
            <pc:sldMasterMk cId="0" sldId="2147483648"/>
            <ac:spMk id="1034" creationId="{00000000-0000-0000-0000-000000000000}"/>
          </ac:spMkLst>
        </pc:spChg>
        <pc:spChg chg="mod">
          <ac:chgData name="Rui Assis" userId="4870379fecd5b032" providerId="LiveId" clId="{58DD45C6-2582-4760-BB32-25EB5670BD85}" dt="2024-04-02T10:31:35.955" v="167" actId="14100"/>
          <ac:spMkLst>
            <pc:docMk/>
            <pc:sldMasterMk cId="0" sldId="2147483648"/>
            <ac:spMk id="22531" creationId="{00000000-0000-0000-0000-000000000000}"/>
          </ac:spMkLst>
        </pc:spChg>
        <pc:picChg chg="add mod">
          <ac:chgData name="Rui Assis" userId="4870379fecd5b032" providerId="LiveId" clId="{58DD45C6-2582-4760-BB32-25EB5670BD85}" dt="2024-04-02T10:31:18.382" v="164"/>
          <ac:picMkLst>
            <pc:docMk/>
            <pc:sldMasterMk cId="0" sldId="2147483648"/>
            <ac:picMk id="2" creationId="{9DB9B7B5-718B-883A-CBE7-2015E7418EBC}"/>
          </ac:picMkLst>
        </pc:picChg>
        <pc:picChg chg="add del">
          <ac:chgData name="Rui Assis" userId="4870379fecd5b032" providerId="LiveId" clId="{58DD45C6-2582-4760-BB32-25EB5670BD85}" dt="2024-04-02T10:32:45.794" v="169" actId="478"/>
          <ac:picMkLst>
            <pc:docMk/>
            <pc:sldMasterMk cId="0" sldId="2147483648"/>
            <ac:picMk id="22530" creationId="{00000000-0000-0000-0000-000000000000}"/>
          </ac:picMkLst>
        </pc:picChg>
        <pc:picChg chg="del">
          <ac:chgData name="Rui Assis" userId="4870379fecd5b032" providerId="LiveId" clId="{58DD45C6-2582-4760-BB32-25EB5670BD85}" dt="2024-04-02T09:46:20.863" v="155" actId="478"/>
          <ac:picMkLst>
            <pc:docMk/>
            <pc:sldMasterMk cId="0" sldId="2147483648"/>
            <ac:picMk id="22536" creationId="{00000000-0000-0000-0000-000000000000}"/>
          </ac:picMkLst>
        </pc:picChg>
        <pc:sldLayoutChg chg="addSp delSp modSp mod">
          <pc:chgData name="Rui Assis" userId="4870379fecd5b032" providerId="LiveId" clId="{58DD45C6-2582-4760-BB32-25EB5670BD85}" dt="2024-04-02T10:31:00.943" v="163" actId="478"/>
          <pc:sldLayoutMkLst>
            <pc:docMk/>
            <pc:sldMasterMk cId="0" sldId="2147483648"/>
            <pc:sldLayoutMk cId="0" sldId="2147484171"/>
          </pc:sldLayoutMkLst>
          <pc:spChg chg="del">
            <ac:chgData name="Rui Assis" userId="4870379fecd5b032" providerId="LiveId" clId="{58DD45C6-2582-4760-BB32-25EB5670BD85}" dt="2024-04-02T10:31:00.943" v="163" actId="478"/>
            <ac:spMkLst>
              <pc:docMk/>
              <pc:sldMasterMk cId="0" sldId="2147483648"/>
              <pc:sldLayoutMk cId="0" sldId="2147484171"/>
              <ac:spMk id="7" creationId="{00000000-0000-0000-0000-000000000000}"/>
            </ac:spMkLst>
          </pc:spChg>
          <pc:picChg chg="add mod">
            <ac:chgData name="Rui Assis" userId="4870379fecd5b032" providerId="LiveId" clId="{58DD45C6-2582-4760-BB32-25EB5670BD85}" dt="2024-04-02T10:30:49.220" v="161" actId="14100"/>
            <ac:picMkLst>
              <pc:docMk/>
              <pc:sldMasterMk cId="0" sldId="2147483648"/>
              <pc:sldLayoutMk cId="0" sldId="2147484171"/>
              <ac:picMk id="2" creationId="{EE141900-AD67-89D8-EFC9-9AF77517A385}"/>
            </ac:picMkLst>
          </pc:picChg>
          <pc:picChg chg="mod">
            <ac:chgData name="Rui Assis" userId="4870379fecd5b032" providerId="LiveId" clId="{58DD45C6-2582-4760-BB32-25EB5670BD85}" dt="2024-04-02T10:30:53.239" v="162" actId="14100"/>
            <ac:picMkLst>
              <pc:docMk/>
              <pc:sldMasterMk cId="0" sldId="2147483648"/>
              <pc:sldLayoutMk cId="0" sldId="2147484171"/>
              <ac:picMk id="4" creationId="{00000000-0000-0000-0000-000000000000}"/>
            </ac:picMkLst>
          </pc:picChg>
          <pc:picChg chg="del">
            <ac:chgData name="Rui Assis" userId="4870379fecd5b032" providerId="LiveId" clId="{58DD45C6-2582-4760-BB32-25EB5670BD85}" dt="2024-04-02T09:46:25.610" v="156" actId="478"/>
            <ac:picMkLst>
              <pc:docMk/>
              <pc:sldMasterMk cId="0" sldId="2147483648"/>
              <pc:sldLayoutMk cId="0" sldId="2147484171"/>
              <ac:picMk id="6" creationId="{00000000-0000-0000-0000-000000000000}"/>
            </ac:picMkLst>
          </pc:picChg>
        </pc:sldLayoutChg>
        <pc:sldLayoutChg chg="del">
          <pc:chgData name="Rui Assis" userId="4870379fecd5b032" providerId="LiveId" clId="{58DD45C6-2582-4760-BB32-25EB5670BD85}" dt="2024-04-06T15:22:39.886" v="4914" actId="47"/>
          <pc:sldLayoutMkLst>
            <pc:docMk/>
            <pc:sldMasterMk cId="0" sldId="2147483648"/>
            <pc:sldLayoutMk cId="2613897614" sldId="214748417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6CFBDBA-132D-44FA-9284-C7C22D3B19AB}" type="datetimeFigureOut">
              <a:rPr lang="pt-PT"/>
              <a:pPr>
                <a:defRPr/>
              </a:pPr>
              <a:t>12/05/2024</a:t>
            </a:fld>
            <a:endParaRPr lang="pt-PT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Click to edit Master text styles</a:t>
            </a:r>
          </a:p>
          <a:p>
            <a:pPr lvl="1"/>
            <a:r>
              <a:rPr lang="pt-PT" noProof="0"/>
              <a:t>Second level</a:t>
            </a:r>
          </a:p>
          <a:p>
            <a:pPr lvl="2"/>
            <a:r>
              <a:rPr lang="pt-PT" noProof="0"/>
              <a:t>Third level</a:t>
            </a:r>
          </a:p>
          <a:p>
            <a:pPr lvl="3"/>
            <a:r>
              <a:rPr lang="pt-PT" noProof="0"/>
              <a:t>Fourth level</a:t>
            </a:r>
          </a:p>
          <a:p>
            <a:pPr lvl="4"/>
            <a:r>
              <a:rPr lang="pt-PT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42DB28F-D4D2-48DE-A46C-1218C9AB4ED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9407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2DB28F-D4D2-48DE-A46C-1218C9AB4ED6}" type="slidenum">
              <a:rPr lang="pt-PT" smtClean="0"/>
              <a:pPr>
                <a:defRPr/>
              </a:pPr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1342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854075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9646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2DB28F-D4D2-48DE-A46C-1218C9AB4ED6}" type="slidenum">
              <a:rPr lang="pt-PT" smtClean="0"/>
              <a:pPr>
                <a:defRPr/>
              </a:pPr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3418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Barr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234" y="-17463"/>
            <a:ext cx="8479766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16688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Rui Assis</a:t>
            </a:r>
            <a:r>
              <a:rPr lang="pt-PT" sz="1400" b="0" dirty="0"/>
              <a:t> </a:t>
            </a:r>
            <a:fld id="{E5D4FFC4-8E93-4ADA-AC2D-9493B1F7A836}" type="slidenum">
              <a:rPr lang="pt-PT" sz="1400" b="0"/>
              <a:pPr>
                <a:defRPr/>
              </a:pPr>
              <a:t>‹#›</a:t>
            </a:fld>
            <a:endParaRPr lang="pt-PT" sz="1400" b="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141900-AD67-89D8-EFC9-9AF77517A3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04283" y="804283"/>
            <a:ext cx="2272799" cy="6642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133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217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7" descr="Barr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17463"/>
            <a:ext cx="91440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4234" y="0"/>
            <a:ext cx="8022566" cy="111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28775"/>
            <a:ext cx="74279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87450" y="6381750"/>
            <a:ext cx="50403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/>
            </a:lvl1pPr>
          </a:lstStyle>
          <a:p>
            <a:pPr>
              <a:defRPr/>
            </a:pPr>
            <a:r>
              <a:rPr lang="en-US"/>
              <a:t>Rui Assis-ISQ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1"/>
            </a:lvl1pPr>
          </a:lstStyle>
          <a:p>
            <a:pPr>
              <a:defRPr/>
            </a:pPr>
            <a:r>
              <a:rPr lang="pt-PT"/>
              <a:t>Rui Assis</a:t>
            </a:r>
            <a:r>
              <a:rPr lang="pt-PT" sz="1400"/>
              <a:t> </a:t>
            </a:r>
            <a:fld id="{95A4F7F3-7FC5-4E61-9128-24D98CEFD3EB}" type="slidenum">
              <a:rPr lang="pt-PT" sz="1400"/>
              <a:pPr>
                <a:defRPr/>
              </a:pPr>
              <a:t>‹#›</a:t>
            </a:fld>
            <a:endParaRPr lang="pt-PT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B9B7B5-718B-883A-CBE7-2015E7418EB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04283" y="804283"/>
            <a:ext cx="2272799" cy="6642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ssis.com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#Fase_11"/><Relationship Id="rId3" Type="http://schemas.openxmlformats.org/officeDocument/2006/relationships/hyperlink" Target="#Fase_2"/><Relationship Id="rId7" Type="http://schemas.openxmlformats.org/officeDocument/2006/relationships/hyperlink" Target="#Fase_10"/><Relationship Id="rId12" Type="http://schemas.openxmlformats.org/officeDocument/2006/relationships/hyperlink" Target="#Fase_9"/><Relationship Id="rId2" Type="http://schemas.openxmlformats.org/officeDocument/2006/relationships/hyperlink" Target="#Fase_1"/><Relationship Id="rId1" Type="http://schemas.openxmlformats.org/officeDocument/2006/relationships/slideLayout" Target="../slideLayouts/slideLayout1.xml"/><Relationship Id="rId6" Type="http://schemas.openxmlformats.org/officeDocument/2006/relationships/hyperlink" Target="#Fase_5"/><Relationship Id="rId11" Type="http://schemas.openxmlformats.org/officeDocument/2006/relationships/hyperlink" Target="#Fase_8"/><Relationship Id="rId5" Type="http://schemas.openxmlformats.org/officeDocument/2006/relationships/hyperlink" Target="#Fase_4"/><Relationship Id="rId10" Type="http://schemas.openxmlformats.org/officeDocument/2006/relationships/hyperlink" Target="#Fase_7"/><Relationship Id="rId4" Type="http://schemas.openxmlformats.org/officeDocument/2006/relationships/hyperlink" Target="#Fase_3"/><Relationship Id="rId9" Type="http://schemas.openxmlformats.org/officeDocument/2006/relationships/hyperlink" Target="#Fase_6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59632" y="2744920"/>
            <a:ext cx="6624735" cy="139731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e 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Gestão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Activos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Rui Assis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(Eng.º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Ph.D. IST)</a:t>
            </a:r>
          </a:p>
          <a:p>
            <a:pPr marL="0" indent="0" algn="ctr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Abril 2024</a:t>
            </a:r>
            <a:endParaRPr lang="pt-P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i="1" dirty="0"/>
              <a:t> </a:t>
            </a:r>
            <a:endParaRPr lang="pt-PT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10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799192" y="1310307"/>
            <a:ext cx="7997336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Na minha vida profissional, fiz de tudo. Comecei com a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Manutenção e Operação </a:t>
            </a:r>
            <a:r>
              <a:rPr lang="pt-PT" sz="1400" dirty="0">
                <a:solidFill>
                  <a:srgbClr val="000066"/>
                </a:solidFill>
              </a:rPr>
              <a:t>na Marinha Mercante nacional em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8 navios</a:t>
            </a:r>
            <a:r>
              <a:rPr lang="pt-PT" sz="1400" dirty="0">
                <a:solidFill>
                  <a:srgbClr val="000066"/>
                </a:solidFill>
              </a:rPr>
              <a:t> durante 4 anos, depois do curso de </a:t>
            </a:r>
            <a:r>
              <a:rPr lang="pt-PT" sz="1400" dirty="0" err="1">
                <a:solidFill>
                  <a:srgbClr val="000066"/>
                </a:solidFill>
              </a:rPr>
              <a:t>Electrotécnia</a:t>
            </a:r>
            <a:r>
              <a:rPr lang="pt-PT" sz="1400" dirty="0">
                <a:solidFill>
                  <a:srgbClr val="000066"/>
                </a:solidFill>
              </a:rPr>
              <a:t> e Máquinas no </a:t>
            </a:r>
            <a:r>
              <a:rPr lang="pt-PT" sz="1400" dirty="0" err="1">
                <a:solidFill>
                  <a:srgbClr val="000066"/>
                </a:solidFill>
              </a:rPr>
              <a:t>ex-IIL</a:t>
            </a:r>
            <a:r>
              <a:rPr lang="pt-PT" sz="1400" dirty="0">
                <a:solidFill>
                  <a:srgbClr val="000066"/>
                </a:solidFill>
              </a:rPr>
              <a:t> (hoje ISEL) e de Máquinas Marítimas na Escola Náutica.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Na </a:t>
            </a:r>
            <a:r>
              <a:rPr lang="en-US" sz="1400" dirty="0">
                <a:solidFill>
                  <a:srgbClr val="000066"/>
                </a:solidFill>
              </a:rPr>
              <a:t>Pioneer Concrete Services,</a:t>
            </a:r>
            <a:r>
              <a:rPr lang="pt-PT" sz="1400" dirty="0">
                <a:solidFill>
                  <a:srgbClr val="000066"/>
                </a:solidFill>
              </a:rPr>
              <a:t> passei pelo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fabrico</a:t>
            </a:r>
            <a:r>
              <a:rPr lang="pt-PT" sz="1400" dirty="0">
                <a:solidFill>
                  <a:srgbClr val="000066"/>
                </a:solidFill>
              </a:rPr>
              <a:t>, promoção, venda e colocação em obra de betão-pronto.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Nas Indústrias Metálicas Previdente – (em Alverca já extinta) –, assumi novamente a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manutenção</a:t>
            </a:r>
            <a:r>
              <a:rPr lang="pt-PT" sz="1400" dirty="0">
                <a:solidFill>
                  <a:srgbClr val="000066"/>
                </a:solidFill>
              </a:rPr>
              <a:t>, a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produção</a:t>
            </a:r>
            <a:r>
              <a:rPr lang="pt-PT" sz="1400" dirty="0">
                <a:solidFill>
                  <a:srgbClr val="000066"/>
                </a:solidFill>
              </a:rPr>
              <a:t> pouco depois e, por fim, o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Marketing Industrial </a:t>
            </a:r>
            <a:r>
              <a:rPr lang="pt-PT" sz="1400" dirty="0">
                <a:solidFill>
                  <a:srgbClr val="000066"/>
                </a:solidFill>
              </a:rPr>
              <a:t>(estudo de viabilidade, lançamento e promoção de novos produtos). Simultaneamente completei em 1979 a licenciatura no IST em Engenharia Mecânica (Termodinâmica).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Na Philips,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produção</a:t>
            </a:r>
            <a:r>
              <a:rPr lang="pt-PT" sz="1400" dirty="0">
                <a:solidFill>
                  <a:srgbClr val="000066"/>
                </a:solidFill>
              </a:rPr>
              <a:t> de balastros e arrancadores para lâmpadas de descarga em Portugal e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estudo de novos processos de fabrico </a:t>
            </a:r>
            <a:r>
              <a:rPr lang="pt-PT" sz="1400" dirty="0">
                <a:solidFill>
                  <a:srgbClr val="000066"/>
                </a:solidFill>
              </a:rPr>
              <a:t>na Holanda e Alemanha.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Na </a:t>
            </a:r>
            <a:r>
              <a:rPr lang="pt-PT" sz="1400" dirty="0" err="1">
                <a:solidFill>
                  <a:srgbClr val="000066"/>
                </a:solidFill>
              </a:rPr>
              <a:t>Neocel</a:t>
            </a:r>
            <a:r>
              <a:rPr lang="pt-PT" sz="1400" dirty="0">
                <a:solidFill>
                  <a:srgbClr val="000066"/>
                </a:solidFill>
              </a:rPr>
              <a:t>, (extinta), gestão da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produção</a:t>
            </a:r>
            <a:r>
              <a:rPr lang="pt-PT" sz="1400" dirty="0">
                <a:solidFill>
                  <a:srgbClr val="000066"/>
                </a:solidFill>
              </a:rPr>
              <a:t> de embalagens flexíveis.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Na Pedro S. Pires, (extinta)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gestão</a:t>
            </a:r>
            <a:r>
              <a:rPr lang="pt-PT" sz="1400" dirty="0">
                <a:solidFill>
                  <a:srgbClr val="000066"/>
                </a:solidFill>
              </a:rPr>
              <a:t> da linha de negócio de mobiliário para escritório.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No CTH,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gestão</a:t>
            </a:r>
            <a:r>
              <a:rPr lang="pt-PT" sz="1400" dirty="0">
                <a:solidFill>
                  <a:srgbClr val="000066"/>
                </a:solidFill>
              </a:rPr>
              <a:t> da linha de negócio de equipamento vário para as enfermarias de hospitais.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Na AITEC (IPE + INESC) iniciei a primeira empresa de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incubação de </a:t>
            </a:r>
            <a:r>
              <a:rPr lang="pt-PT" sz="1400" i="1" dirty="0">
                <a:solidFill>
                  <a:srgbClr val="000066"/>
                </a:solidFill>
                <a:highlight>
                  <a:srgbClr val="FFFF00"/>
                </a:highlight>
              </a:rPr>
              <a:t>start-ups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 </a:t>
            </a:r>
            <a:r>
              <a:rPr lang="pt-PT" sz="1400" dirty="0">
                <a:solidFill>
                  <a:srgbClr val="000066"/>
                </a:solidFill>
              </a:rPr>
              <a:t>e de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capital de risco</a:t>
            </a:r>
            <a:r>
              <a:rPr lang="pt-PT" sz="1400" dirty="0">
                <a:solidFill>
                  <a:srgbClr val="000066"/>
                </a:solidFill>
              </a:rPr>
              <a:t> (constitui 14 empresas, Nova Base, </a:t>
            </a:r>
            <a:r>
              <a:rPr lang="pt-PT" sz="1400" dirty="0" err="1">
                <a:solidFill>
                  <a:srgbClr val="000066"/>
                </a:solidFill>
              </a:rPr>
              <a:t>Tecmic</a:t>
            </a:r>
            <a:r>
              <a:rPr lang="pt-PT" sz="1400" dirty="0">
                <a:solidFill>
                  <a:srgbClr val="000066"/>
                </a:solidFill>
              </a:rPr>
              <a:t>, </a:t>
            </a:r>
            <a:r>
              <a:rPr lang="pt-PT" sz="1400" dirty="0" err="1">
                <a:solidFill>
                  <a:srgbClr val="000066"/>
                </a:solidFill>
              </a:rPr>
              <a:t>Lasindústria</a:t>
            </a:r>
            <a:r>
              <a:rPr lang="pt-PT" sz="1400" dirty="0">
                <a:solidFill>
                  <a:srgbClr val="000066"/>
                </a:solidFill>
              </a:rPr>
              <a:t> (Prof. Oliveira Santos), </a:t>
            </a:r>
            <a:r>
              <a:rPr lang="pt-PT" sz="1400" dirty="0" err="1">
                <a:solidFill>
                  <a:srgbClr val="000066"/>
                </a:solidFill>
              </a:rPr>
              <a:t>p.ex</a:t>
            </a:r>
            <a:r>
              <a:rPr lang="pt-PT" sz="1400" dirty="0">
                <a:solidFill>
                  <a:srgbClr val="000066"/>
                </a:solidFill>
              </a:rPr>
              <a:t>.).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No CIFAG/IPE (extinto) iniciei </a:t>
            </a:r>
            <a:r>
              <a:rPr lang="pt-PT" sz="1400" dirty="0" err="1">
                <a:solidFill>
                  <a:srgbClr val="000066"/>
                </a:solidFill>
              </a:rPr>
              <a:t>acções</a:t>
            </a:r>
            <a:r>
              <a:rPr lang="pt-PT" sz="1400" dirty="0">
                <a:solidFill>
                  <a:srgbClr val="000066"/>
                </a:solidFill>
              </a:rPr>
              <a:t> de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formação</a:t>
            </a:r>
            <a:r>
              <a:rPr lang="pt-PT" sz="1400" dirty="0">
                <a:solidFill>
                  <a:srgbClr val="000066"/>
                </a:solidFill>
              </a:rPr>
              <a:t> e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consultoria</a:t>
            </a:r>
            <a:r>
              <a:rPr lang="pt-PT" sz="1400" dirty="0">
                <a:solidFill>
                  <a:srgbClr val="000066"/>
                </a:solidFill>
              </a:rPr>
              <a:t> nas maiores empresas nacionais.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O ISQ convidou-me então para colaborar (como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consultor</a:t>
            </a:r>
            <a:r>
              <a:rPr lang="pt-PT" sz="1400" dirty="0">
                <a:solidFill>
                  <a:srgbClr val="000066"/>
                </a:solidFill>
              </a:rPr>
              <a:t>) quando já era conhecido pela minha </a:t>
            </a:r>
            <a:r>
              <a:rPr lang="pt-PT" sz="1400" i="1" dirty="0">
                <a:solidFill>
                  <a:srgbClr val="000066"/>
                </a:solidFill>
              </a:rPr>
              <a:t>expertise</a:t>
            </a:r>
            <a:r>
              <a:rPr lang="pt-PT" sz="1400" dirty="0">
                <a:solidFill>
                  <a:srgbClr val="000066"/>
                </a:solidFill>
              </a:rPr>
              <a:t> em fiabilidade e </a:t>
            </a:r>
            <a:r>
              <a:rPr lang="pt-PT" sz="1400" dirty="0" err="1">
                <a:solidFill>
                  <a:srgbClr val="000066"/>
                </a:solidFill>
              </a:rPr>
              <a:t>manutibilidade</a:t>
            </a:r>
            <a:r>
              <a:rPr lang="pt-PT" sz="1400" dirty="0">
                <a:solidFill>
                  <a:srgbClr val="000066"/>
                </a:solidFill>
              </a:rPr>
              <a:t>. Simultaneamente doutorei-me em 2008 no IST em Engenharia Mecânica. 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945432" y="285741"/>
            <a:ext cx="78510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Um pouco do meu percurso profissional</a:t>
            </a:r>
          </a:p>
        </p:txBody>
      </p:sp>
    </p:spTree>
    <p:extLst>
      <p:ext uri="{BB962C8B-B14F-4D97-AF65-F5344CB8AC3E}">
        <p14:creationId xmlns:p14="http://schemas.microsoft.com/office/powerpoint/2010/main" val="80270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11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817480" y="1524246"/>
            <a:ext cx="7979048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Entretanto fui convidado para dar aulas nas Universidades Nova, Católica e, por fim, Lusófona, com a qual ainda colaboro.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Dou formação na APMI e, em breve, também na APQ com os mesmos cursos:</a:t>
            </a:r>
          </a:p>
          <a:p>
            <a:pPr>
              <a:spcBef>
                <a:spcPts val="600"/>
              </a:spcBef>
            </a:pPr>
            <a:endParaRPr lang="pt-PT" sz="300" dirty="0">
              <a:solidFill>
                <a:srgbClr val="000066"/>
              </a:solidFill>
            </a:endParaRP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Curso 1 – “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Análise Económica de </a:t>
            </a:r>
            <a:r>
              <a:rPr lang="pt-PT" sz="1400" dirty="0" err="1">
                <a:solidFill>
                  <a:srgbClr val="000066"/>
                </a:solidFill>
                <a:highlight>
                  <a:srgbClr val="FFFF00"/>
                </a:highlight>
              </a:rPr>
              <a:t>Projectos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 de Produtividade</a:t>
            </a:r>
            <a:r>
              <a:rPr lang="pt-PT" sz="1400" dirty="0">
                <a:solidFill>
                  <a:srgbClr val="000066"/>
                </a:solidFill>
              </a:rPr>
              <a:t>”</a:t>
            </a:r>
            <a:endParaRPr lang="en-US" sz="1400" dirty="0">
              <a:solidFill>
                <a:srgbClr val="000066"/>
              </a:solidFill>
            </a:endParaRP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Curso 2 – “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Avaliação Multicritério de Alternativas de Decisão</a:t>
            </a:r>
            <a:r>
              <a:rPr lang="pt-PT" sz="1400" dirty="0">
                <a:solidFill>
                  <a:srgbClr val="000066"/>
                </a:solidFill>
              </a:rPr>
              <a:t>”</a:t>
            </a:r>
            <a:endParaRPr lang="en-US" sz="1400" dirty="0">
              <a:solidFill>
                <a:srgbClr val="000066"/>
              </a:solidFill>
            </a:endParaRP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Curso 3 – “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Avaliação do Desempenho da Gestão Operacional</a:t>
            </a:r>
            <a:r>
              <a:rPr lang="pt-PT" sz="1400" dirty="0">
                <a:solidFill>
                  <a:srgbClr val="000066"/>
                </a:solidFill>
              </a:rPr>
              <a:t>”</a:t>
            </a:r>
            <a:endParaRPr lang="en-US" sz="1400" dirty="0">
              <a:solidFill>
                <a:srgbClr val="000066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Na APMI com casos dirigidos a </a:t>
            </a:r>
            <a:r>
              <a:rPr lang="pt-PT" sz="1400" b="1" dirty="0">
                <a:solidFill>
                  <a:srgbClr val="000066"/>
                </a:solidFill>
              </a:rPr>
              <a:t>Gestores de </a:t>
            </a:r>
            <a:r>
              <a:rPr lang="pt-PT" sz="1400" b="1" dirty="0" err="1">
                <a:solidFill>
                  <a:srgbClr val="000066"/>
                </a:solidFill>
              </a:rPr>
              <a:t>Activos</a:t>
            </a:r>
            <a:r>
              <a:rPr lang="pt-PT" sz="1400" b="1" dirty="0">
                <a:solidFill>
                  <a:srgbClr val="000066"/>
                </a:solidFill>
              </a:rPr>
              <a:t> </a:t>
            </a:r>
            <a:r>
              <a:rPr lang="pt-PT" sz="1400" dirty="0">
                <a:solidFill>
                  <a:srgbClr val="000066"/>
                </a:solidFill>
              </a:rPr>
              <a:t>e na APQ para </a:t>
            </a:r>
            <a:r>
              <a:rPr lang="pt-PT" sz="1400" b="1" dirty="0">
                <a:solidFill>
                  <a:srgbClr val="000066"/>
                </a:solidFill>
              </a:rPr>
              <a:t>Gestores da Qualidade</a:t>
            </a:r>
            <a:r>
              <a:rPr lang="pt-PT" sz="1400" dirty="0">
                <a:solidFill>
                  <a:srgbClr val="000066"/>
                </a:solidFill>
              </a:rPr>
              <a:t>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Para além do trabalho por conta de outrem, formei a minha própria empresa de serviços – a PRODUTEC (encerrada) – que me rendeu $ “a sério” de Norte a Sul do país, divulgando as técnicas industrias japonesas (formação-</a:t>
            </a:r>
            <a:r>
              <a:rPr lang="pt-PT" sz="1400" dirty="0" err="1">
                <a:solidFill>
                  <a:srgbClr val="000066"/>
                </a:solidFill>
              </a:rPr>
              <a:t>acção</a:t>
            </a:r>
            <a:r>
              <a:rPr lang="pt-PT" sz="1400" dirty="0">
                <a:solidFill>
                  <a:srgbClr val="000066"/>
                </a:solidFill>
              </a:rPr>
              <a:t> no apoio à sua implementação).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Para além disto, aprendi muito (em autoestudo) – sobretudo técnicas da </a:t>
            </a:r>
            <a:r>
              <a:rPr lang="pt-PT" sz="1400" b="1" dirty="0">
                <a:solidFill>
                  <a:srgbClr val="000066"/>
                </a:solidFill>
              </a:rPr>
              <a:t>Estatística e Avaliação do Risco</a:t>
            </a:r>
            <a:r>
              <a:rPr lang="pt-PT" sz="1400" dirty="0">
                <a:solidFill>
                  <a:srgbClr val="000066"/>
                </a:solidFill>
              </a:rPr>
              <a:t>, </a:t>
            </a:r>
            <a:r>
              <a:rPr lang="pt-PT" sz="1400" b="1" dirty="0">
                <a:solidFill>
                  <a:srgbClr val="000066"/>
                </a:solidFill>
              </a:rPr>
              <a:t>Avaliação</a:t>
            </a:r>
            <a:r>
              <a:rPr lang="pt-PT" sz="1400" dirty="0">
                <a:solidFill>
                  <a:srgbClr val="000066"/>
                </a:solidFill>
              </a:rPr>
              <a:t> </a:t>
            </a:r>
            <a:r>
              <a:rPr lang="pt-PT" sz="1400" b="1" dirty="0">
                <a:solidFill>
                  <a:srgbClr val="000066"/>
                </a:solidFill>
              </a:rPr>
              <a:t>Multicritério</a:t>
            </a:r>
            <a:r>
              <a:rPr lang="pt-PT" sz="1400" dirty="0">
                <a:solidFill>
                  <a:srgbClr val="000066"/>
                </a:solidFill>
              </a:rPr>
              <a:t>, </a:t>
            </a:r>
            <a:r>
              <a:rPr lang="pt-PT" sz="1400" b="1" dirty="0" err="1">
                <a:solidFill>
                  <a:srgbClr val="000066"/>
                </a:solidFill>
              </a:rPr>
              <a:t>Optimização</a:t>
            </a:r>
            <a:r>
              <a:rPr lang="pt-PT" sz="1400" b="1" dirty="0">
                <a:solidFill>
                  <a:srgbClr val="000066"/>
                </a:solidFill>
              </a:rPr>
              <a:t> Matemática</a:t>
            </a:r>
            <a:r>
              <a:rPr lang="pt-PT" sz="1400" dirty="0">
                <a:solidFill>
                  <a:srgbClr val="000066"/>
                </a:solidFill>
              </a:rPr>
              <a:t>, </a:t>
            </a:r>
            <a:r>
              <a:rPr lang="pt-PT" sz="1400" b="1" dirty="0">
                <a:solidFill>
                  <a:srgbClr val="000066"/>
                </a:solidFill>
              </a:rPr>
              <a:t>Cálculo Financeiro </a:t>
            </a:r>
            <a:r>
              <a:rPr lang="pt-PT" sz="1400" dirty="0">
                <a:solidFill>
                  <a:srgbClr val="000066"/>
                </a:solidFill>
              </a:rPr>
              <a:t>e </a:t>
            </a:r>
            <a:r>
              <a:rPr lang="pt-PT" sz="1400" b="1" dirty="0">
                <a:solidFill>
                  <a:srgbClr val="000066"/>
                </a:solidFill>
              </a:rPr>
              <a:t>Controlo de Gestão</a:t>
            </a:r>
            <a:r>
              <a:rPr lang="pt-PT" sz="1400" dirty="0">
                <a:solidFill>
                  <a:srgbClr val="000066"/>
                </a:solidFill>
              </a:rPr>
              <a:t>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Ainda tive tempo para fazer o curso de </a:t>
            </a:r>
            <a:r>
              <a:rPr lang="pt-PT" sz="1400" b="1" dirty="0">
                <a:solidFill>
                  <a:srgbClr val="000066"/>
                </a:solidFill>
              </a:rPr>
              <a:t>pintura</a:t>
            </a:r>
            <a:r>
              <a:rPr lang="pt-PT" sz="1400" dirty="0">
                <a:solidFill>
                  <a:srgbClr val="000066"/>
                </a:solidFill>
              </a:rPr>
              <a:t> na SNBA (Prof. Jaime Silva – Coordenador) e especializar-me em </a:t>
            </a:r>
            <a:r>
              <a:rPr lang="pt-PT" sz="1400" b="1" dirty="0">
                <a:solidFill>
                  <a:srgbClr val="000066"/>
                </a:solidFill>
              </a:rPr>
              <a:t>Ilustração Científica </a:t>
            </a:r>
            <a:r>
              <a:rPr lang="pt-PT" sz="1400" dirty="0">
                <a:solidFill>
                  <a:srgbClr val="000066"/>
                </a:solidFill>
              </a:rPr>
              <a:t>na ESBAL (Prof. Pedro Salgado – Biólogo).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Fui convidado para a minha primeira exposição pública entre os próximos dias 05 e 17 de Setembro na </a:t>
            </a:r>
            <a:r>
              <a:rPr lang="pt-PT" sz="1400" b="1" dirty="0">
                <a:solidFill>
                  <a:srgbClr val="000066"/>
                </a:solidFill>
              </a:rPr>
              <a:t>Biblioteca Municipal </a:t>
            </a:r>
            <a:r>
              <a:rPr lang="pt-PT" sz="1400" dirty="0">
                <a:solidFill>
                  <a:srgbClr val="000066"/>
                </a:solidFill>
              </a:rPr>
              <a:t>Orlando Ribeiro em Telheiras/Lisboa.</a:t>
            </a: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BDD6F14F-6E55-A1BF-0894-1DE343C69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432" y="285741"/>
            <a:ext cx="78510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Um pouco do meu percurso profissional</a:t>
            </a:r>
          </a:p>
        </p:txBody>
      </p:sp>
    </p:spTree>
    <p:extLst>
      <p:ext uri="{BB962C8B-B14F-4D97-AF65-F5344CB8AC3E}">
        <p14:creationId xmlns:p14="http://schemas.microsoft.com/office/powerpoint/2010/main" val="326132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12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881304" y="1393943"/>
            <a:ext cx="7704856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300" dirty="0">
                <a:solidFill>
                  <a:srgbClr val="000066"/>
                </a:solidFill>
              </a:rPr>
              <a:t>Primeiro desafio: </a:t>
            </a:r>
            <a:r>
              <a:rPr lang="pt-PT" sz="1300" dirty="0">
                <a:solidFill>
                  <a:srgbClr val="002060"/>
                </a:solidFill>
              </a:rPr>
              <a:t>Apoio de uma canalização de vapor num navio novo com um diâmetro que permitisse suportar as dilatações e </a:t>
            </a:r>
            <a:r>
              <a:rPr lang="pt-PT" sz="1300" dirty="0" err="1">
                <a:solidFill>
                  <a:srgbClr val="002060"/>
                </a:solidFill>
              </a:rPr>
              <a:t>contracções</a:t>
            </a:r>
            <a:r>
              <a:rPr lang="pt-PT" sz="13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300" dirty="0">
                <a:solidFill>
                  <a:srgbClr val="000066"/>
                </a:solidFill>
              </a:rPr>
              <a:t>Dimensionar uma ferramenta (calcular o número </a:t>
            </a:r>
            <a:r>
              <a:rPr lang="pt-PT" sz="1300" dirty="0" err="1">
                <a:solidFill>
                  <a:srgbClr val="000066"/>
                </a:solidFill>
              </a:rPr>
              <a:t>óptimo</a:t>
            </a:r>
            <a:r>
              <a:rPr lang="pt-PT" sz="1300" dirty="0">
                <a:solidFill>
                  <a:srgbClr val="000066"/>
                </a:solidFill>
              </a:rPr>
              <a:t> de cavidades num molde de vazamento de chumbo fundido para a fabricação de selos) – extensível a </a:t>
            </a:r>
            <a:r>
              <a:rPr lang="pt-PT" sz="1300" dirty="0" err="1">
                <a:solidFill>
                  <a:srgbClr val="000066"/>
                </a:solidFill>
              </a:rPr>
              <a:t>injecção</a:t>
            </a:r>
            <a:r>
              <a:rPr lang="pt-PT" sz="1300" dirty="0">
                <a:solidFill>
                  <a:srgbClr val="000066"/>
                </a:solidFill>
              </a:rPr>
              <a:t> plástica, compressão de ureia, cunhos e cortantes, etc.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300" dirty="0">
                <a:solidFill>
                  <a:srgbClr val="000066"/>
                </a:solidFill>
              </a:rPr>
              <a:t>Viabilidade económica de uma torre de arrefecimento da água circulando a matriz de uma extrusora de tubo de chumbo.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300" dirty="0">
                <a:solidFill>
                  <a:srgbClr val="000066"/>
                </a:solidFill>
              </a:rPr>
              <a:t>Novos produtos. Exemplos mais relevantes: “Fabricar em Portugal velas de ignição auto?”; “Fundição </a:t>
            </a:r>
            <a:r>
              <a:rPr lang="pt-PT" sz="1300" dirty="0" err="1">
                <a:solidFill>
                  <a:srgbClr val="000066"/>
                </a:solidFill>
              </a:rPr>
              <a:t>vs</a:t>
            </a:r>
            <a:r>
              <a:rPr lang="pt-PT" sz="1300" dirty="0">
                <a:solidFill>
                  <a:srgbClr val="000066"/>
                </a:solidFill>
              </a:rPr>
              <a:t> </a:t>
            </a:r>
            <a:r>
              <a:rPr lang="pt-PT" sz="1300" dirty="0" err="1">
                <a:solidFill>
                  <a:srgbClr val="000066"/>
                </a:solidFill>
              </a:rPr>
              <a:t>Pulverometalurgia</a:t>
            </a:r>
            <a:r>
              <a:rPr lang="pt-PT" sz="1300" dirty="0">
                <a:solidFill>
                  <a:srgbClr val="000066"/>
                </a:solidFill>
              </a:rPr>
              <a:t> de peças auto?”; </a:t>
            </a:r>
            <a:r>
              <a:rPr lang="pt-PT" sz="1300" dirty="0" err="1">
                <a:solidFill>
                  <a:srgbClr val="000066"/>
                </a:solidFill>
              </a:rPr>
              <a:t>Agripó</a:t>
            </a:r>
            <a:r>
              <a:rPr lang="pt-PT" sz="1300" dirty="0">
                <a:solidFill>
                  <a:srgbClr val="000066"/>
                </a:solidFill>
              </a:rPr>
              <a:t> (</a:t>
            </a:r>
            <a:r>
              <a:rPr lang="en-US" sz="1300" dirty="0" err="1">
                <a:solidFill>
                  <a:srgbClr val="000066"/>
                </a:solidFill>
              </a:rPr>
              <a:t>Agripó-Fabrico</a:t>
            </a:r>
            <a:r>
              <a:rPr lang="en-US" sz="1300" dirty="0">
                <a:solidFill>
                  <a:srgbClr val="000066"/>
                </a:solidFill>
              </a:rPr>
              <a:t> de </a:t>
            </a:r>
            <a:r>
              <a:rPr lang="en-US" sz="1300" dirty="0" err="1">
                <a:solidFill>
                  <a:srgbClr val="000066"/>
                </a:solidFill>
              </a:rPr>
              <a:t>Calcários</a:t>
            </a:r>
            <a:r>
              <a:rPr lang="en-US" sz="1300" dirty="0">
                <a:solidFill>
                  <a:srgbClr val="000066"/>
                </a:solidFill>
              </a:rPr>
              <a:t> </a:t>
            </a:r>
            <a:r>
              <a:rPr lang="en-US" sz="1300" dirty="0" err="1">
                <a:solidFill>
                  <a:srgbClr val="000066"/>
                </a:solidFill>
              </a:rPr>
              <a:t>Correctivos</a:t>
            </a:r>
            <a:r>
              <a:rPr lang="en-US" sz="1300" dirty="0">
                <a:solidFill>
                  <a:srgbClr val="000066"/>
                </a:solidFill>
              </a:rPr>
              <a:t>), </a:t>
            </a:r>
            <a:r>
              <a:rPr lang="en-US" sz="1300" dirty="0" err="1">
                <a:solidFill>
                  <a:srgbClr val="000066"/>
                </a:solidFill>
              </a:rPr>
              <a:t>aproveitamento</a:t>
            </a:r>
            <a:r>
              <a:rPr lang="en-US" sz="1300" dirty="0">
                <a:solidFill>
                  <a:srgbClr val="000066"/>
                </a:solidFill>
              </a:rPr>
              <a:t> do </a:t>
            </a:r>
            <a:r>
              <a:rPr lang="en-US" sz="1300" dirty="0" err="1">
                <a:solidFill>
                  <a:srgbClr val="000066"/>
                </a:solidFill>
              </a:rPr>
              <a:t>calcáreo</a:t>
            </a:r>
            <a:r>
              <a:rPr lang="en-US" sz="1300" dirty="0">
                <a:solidFill>
                  <a:srgbClr val="000066"/>
                </a:solidFill>
              </a:rPr>
              <a:t> </a:t>
            </a:r>
            <a:r>
              <a:rPr lang="en-US" sz="1300" dirty="0" err="1">
                <a:solidFill>
                  <a:srgbClr val="000066"/>
                </a:solidFill>
              </a:rPr>
              <a:t>cristalino</a:t>
            </a:r>
            <a:r>
              <a:rPr lang="en-US" sz="1300" dirty="0">
                <a:solidFill>
                  <a:srgbClr val="000066"/>
                </a:solidFill>
              </a:rPr>
              <a:t> das </a:t>
            </a:r>
            <a:r>
              <a:rPr lang="en-US" sz="1300" dirty="0" err="1">
                <a:solidFill>
                  <a:srgbClr val="000066"/>
                </a:solidFill>
              </a:rPr>
              <a:t>escombreiras</a:t>
            </a:r>
            <a:r>
              <a:rPr lang="en-US" sz="1300" dirty="0">
                <a:solidFill>
                  <a:srgbClr val="000066"/>
                </a:solidFill>
              </a:rPr>
              <a:t> (</a:t>
            </a:r>
            <a:r>
              <a:rPr lang="en-US" sz="1300" dirty="0" err="1">
                <a:solidFill>
                  <a:srgbClr val="000066"/>
                </a:solidFill>
              </a:rPr>
              <a:t>Estremoz</a:t>
            </a:r>
            <a:r>
              <a:rPr lang="en-US" sz="1300" dirty="0">
                <a:solidFill>
                  <a:srgbClr val="000066"/>
                </a:solidFill>
              </a:rPr>
              <a:t>-</a:t>
            </a:r>
            <a:r>
              <a:rPr lang="en-US" sz="1300" dirty="0" err="1">
                <a:solidFill>
                  <a:srgbClr val="000066"/>
                </a:solidFill>
              </a:rPr>
              <a:t>Borba</a:t>
            </a:r>
            <a:r>
              <a:rPr lang="en-US" sz="1300" dirty="0">
                <a:solidFill>
                  <a:srgbClr val="000066"/>
                </a:solidFill>
              </a:rPr>
              <a:t>-Vila </a:t>
            </a:r>
            <a:r>
              <a:rPr lang="en-US" sz="1300" dirty="0" err="1">
                <a:solidFill>
                  <a:srgbClr val="000066"/>
                </a:solidFill>
              </a:rPr>
              <a:t>Viçosa</a:t>
            </a:r>
            <a:r>
              <a:rPr lang="en-US" sz="1300" dirty="0">
                <a:solidFill>
                  <a:srgbClr val="000066"/>
                </a:solidFill>
              </a:rPr>
              <a:t>) para </a:t>
            </a:r>
            <a:r>
              <a:rPr lang="en-US" sz="1300" dirty="0" err="1">
                <a:solidFill>
                  <a:srgbClr val="000066"/>
                </a:solidFill>
              </a:rPr>
              <a:t>reduzir</a:t>
            </a:r>
            <a:r>
              <a:rPr lang="en-US" sz="1300" dirty="0">
                <a:solidFill>
                  <a:srgbClr val="000066"/>
                </a:solidFill>
              </a:rPr>
              <a:t> </a:t>
            </a:r>
            <a:r>
              <a:rPr lang="en-US" sz="1300" dirty="0" err="1">
                <a:solidFill>
                  <a:srgbClr val="000066"/>
                </a:solidFill>
              </a:rPr>
              <a:t>acidez</a:t>
            </a:r>
            <a:r>
              <a:rPr lang="en-US" sz="1300" dirty="0">
                <a:solidFill>
                  <a:srgbClr val="000066"/>
                </a:solidFill>
              </a:rPr>
              <a:t> dos </a:t>
            </a:r>
            <a:r>
              <a:rPr lang="en-US" sz="1300" dirty="0" err="1">
                <a:solidFill>
                  <a:srgbClr val="000066"/>
                </a:solidFill>
              </a:rPr>
              <a:t>terrenos</a:t>
            </a:r>
            <a:r>
              <a:rPr lang="en-US" sz="1300" dirty="0">
                <a:solidFill>
                  <a:srgbClr val="000066"/>
                </a:solidFill>
              </a:rPr>
              <a:t> no Alto </a:t>
            </a:r>
            <a:r>
              <a:rPr lang="en-US" sz="1300" dirty="0" err="1">
                <a:solidFill>
                  <a:srgbClr val="000066"/>
                </a:solidFill>
              </a:rPr>
              <a:t>Alentejo</a:t>
            </a:r>
            <a:r>
              <a:rPr lang="en-US" sz="1300" dirty="0">
                <a:solidFill>
                  <a:srgbClr val="000066"/>
                </a:solidFill>
              </a:rPr>
              <a:t> (</a:t>
            </a:r>
            <a:r>
              <a:rPr lang="en-US" sz="1300" dirty="0" err="1">
                <a:solidFill>
                  <a:srgbClr val="000066"/>
                </a:solidFill>
              </a:rPr>
              <a:t>luzerna</a:t>
            </a:r>
            <a:r>
              <a:rPr lang="en-US" sz="1300" dirty="0">
                <a:solidFill>
                  <a:srgbClr val="000066"/>
                </a:solidFill>
              </a:rPr>
              <a:t>, </a:t>
            </a:r>
            <a:r>
              <a:rPr lang="en-US" sz="1300" dirty="0" err="1">
                <a:solidFill>
                  <a:srgbClr val="000066"/>
                </a:solidFill>
              </a:rPr>
              <a:t>trevo</a:t>
            </a:r>
            <a:r>
              <a:rPr lang="en-US" sz="1300" dirty="0">
                <a:solidFill>
                  <a:srgbClr val="000066"/>
                </a:solidFill>
              </a:rPr>
              <a:t> </a:t>
            </a:r>
            <a:r>
              <a:rPr lang="en-US" sz="1300" dirty="0" err="1">
                <a:solidFill>
                  <a:srgbClr val="000066"/>
                </a:solidFill>
              </a:rPr>
              <a:t>subterrâneo</a:t>
            </a:r>
            <a:r>
              <a:rPr lang="en-US" sz="1300" dirty="0">
                <a:solidFill>
                  <a:srgbClr val="000066"/>
                </a:solidFill>
              </a:rPr>
              <a:t>).</a:t>
            </a:r>
            <a:endParaRPr lang="pt-PT" sz="1300" dirty="0">
              <a:solidFill>
                <a:srgbClr val="000066"/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300" dirty="0">
                <a:solidFill>
                  <a:srgbClr val="000066"/>
                </a:solidFill>
              </a:rPr>
              <a:t>Automação electropneumática de partes de máquinas (carga/descarga) ou outros movimentos (cursos Atlas-</a:t>
            </a:r>
            <a:r>
              <a:rPr lang="pt-PT" sz="1300" dirty="0" err="1">
                <a:solidFill>
                  <a:srgbClr val="000066"/>
                </a:solidFill>
              </a:rPr>
              <a:t>Copco</a:t>
            </a:r>
            <a:r>
              <a:rPr lang="pt-PT" sz="1300" dirty="0">
                <a:solidFill>
                  <a:srgbClr val="000066"/>
                </a:solidFill>
              </a:rPr>
              <a:t> e Festo; fluídica).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300" i="1" dirty="0" err="1">
                <a:solidFill>
                  <a:srgbClr val="000066"/>
                </a:solidFill>
              </a:rPr>
              <a:t>Retrofitting</a:t>
            </a:r>
            <a:r>
              <a:rPr lang="pt-PT" sz="1300" dirty="0">
                <a:solidFill>
                  <a:srgbClr val="000066"/>
                </a:solidFill>
              </a:rPr>
              <a:t> – Aproveitar equipamento antigo dotando-o de dispositivos tecnológicos avançados) aproveitando o sobredimensionamento da estrutura.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300" i="1" dirty="0" err="1">
                <a:solidFill>
                  <a:srgbClr val="000066"/>
                </a:solidFill>
              </a:rPr>
              <a:t>Refurbishment</a:t>
            </a:r>
            <a:r>
              <a:rPr lang="pt-PT" sz="1300" dirty="0">
                <a:solidFill>
                  <a:srgbClr val="000066"/>
                </a:solidFill>
              </a:rPr>
              <a:t> – Recuperar um equipamento em mau estado os substituí-lo por outro novo?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300" dirty="0">
                <a:solidFill>
                  <a:srgbClr val="000066"/>
                </a:solidFill>
              </a:rPr>
              <a:t>Dimensionar um túnel para polimerização de uma solução aquosa plástica na qual parafusos de rosca para madeira são previamente mergulhados (diminuir o atrito).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300" dirty="0">
                <a:solidFill>
                  <a:srgbClr val="000066"/>
                </a:solidFill>
              </a:rPr>
              <a:t>Determinar quando um artigo se pode considerar um mono em armazém.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264200" y="211918"/>
            <a:ext cx="720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Um pouco da minha experiência profissional </a:t>
            </a:r>
            <a:r>
              <a:rPr lang="pt-PT" sz="16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(estudo de viabilidade, aquisição ou </a:t>
            </a:r>
            <a:r>
              <a:rPr lang="pt-PT" sz="1600" b="1" kern="120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concepção</a:t>
            </a:r>
            <a:r>
              <a:rPr lang="pt-PT" sz="16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/fabrico e plano de manutenção)</a:t>
            </a:r>
            <a:endParaRPr lang="pt-PT" sz="3200" b="1" kern="1200" dirty="0">
              <a:solidFill>
                <a:schemeClr val="bg1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21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13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945432" y="1544626"/>
            <a:ext cx="77048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0066"/>
                </a:solidFill>
              </a:rPr>
              <a:t>Determinar a secção ótima económica de um cabo </a:t>
            </a:r>
            <a:r>
              <a:rPr lang="pt-PT" sz="1300" dirty="0" err="1">
                <a:solidFill>
                  <a:srgbClr val="000066"/>
                </a:solidFill>
              </a:rPr>
              <a:t>eléctrico</a:t>
            </a:r>
            <a:r>
              <a:rPr lang="pt-PT" sz="1300" dirty="0">
                <a:solidFill>
                  <a:srgbClr val="000066"/>
                </a:solidFill>
              </a:rPr>
              <a:t> de </a:t>
            </a:r>
            <a:r>
              <a:rPr lang="pt-PT" sz="1300" i="1" dirty="0">
                <a:solidFill>
                  <a:srgbClr val="000066"/>
                </a:solidFill>
              </a:rPr>
              <a:t>Cu</a:t>
            </a:r>
            <a:r>
              <a:rPr lang="pt-PT" sz="1300" dirty="0">
                <a:solidFill>
                  <a:srgbClr val="000066"/>
                </a:solidFill>
              </a:rPr>
              <a:t> e de </a:t>
            </a:r>
            <a:r>
              <a:rPr lang="pt-PT" sz="1300" i="1" dirty="0">
                <a:solidFill>
                  <a:srgbClr val="000066"/>
                </a:solidFill>
              </a:rPr>
              <a:t>Al</a:t>
            </a:r>
            <a:r>
              <a:rPr lang="pt-PT" sz="1300" dirty="0">
                <a:solidFill>
                  <a:srgbClr val="000066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0066"/>
                </a:solidFill>
              </a:rPr>
              <a:t>Quais os produtos que justificam a cativação de cilindros permanentemente com a mesma gravura?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2060"/>
                </a:solidFill>
              </a:rPr>
              <a:t>Substituir preventivamente itens iguais de modo individual ou em grupo?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2060"/>
                </a:solidFill>
              </a:rPr>
              <a:t>Aproveitar a circunstância de uma intervenção </a:t>
            </a:r>
            <a:r>
              <a:rPr lang="pt-PT" sz="1300" dirty="0" err="1">
                <a:solidFill>
                  <a:srgbClr val="002060"/>
                </a:solidFill>
              </a:rPr>
              <a:t>correctiva</a:t>
            </a:r>
            <a:r>
              <a:rPr lang="pt-PT" sz="1300" dirty="0">
                <a:solidFill>
                  <a:srgbClr val="002060"/>
                </a:solidFill>
              </a:rPr>
              <a:t> para antecipar uma intervenção preventiva?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2060"/>
                </a:solidFill>
              </a:rPr>
              <a:t>Comparar entre si equipamentos dispondo de diferentes tecnologias ou de diferentes marcas/fabricantes.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2060"/>
                </a:solidFill>
              </a:rPr>
              <a:t>Instalar um sistema SCADA/GTC (Gestão Técnica Centralizada)?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2060"/>
                </a:solidFill>
              </a:rPr>
              <a:t>Qual a quantidade de determinado componente </a:t>
            </a:r>
            <a:r>
              <a:rPr lang="pt-PT" sz="1300" dirty="0" err="1">
                <a:solidFill>
                  <a:srgbClr val="002060"/>
                </a:solidFill>
              </a:rPr>
              <a:t>rotável</a:t>
            </a:r>
            <a:r>
              <a:rPr lang="pt-PT" sz="1300" dirty="0">
                <a:solidFill>
                  <a:srgbClr val="002060"/>
                </a:solidFill>
              </a:rPr>
              <a:t> que deverá ser mantido em stock (reparável e não reparável)?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2060"/>
                </a:solidFill>
              </a:rPr>
              <a:t>Vale a pena a montagem de um ou mais redundantes?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2060"/>
                </a:solidFill>
              </a:rPr>
              <a:t>Qual deverá ser a periodicidade de </a:t>
            </a:r>
            <a:r>
              <a:rPr lang="pt-PT" sz="1300" dirty="0" err="1">
                <a:solidFill>
                  <a:srgbClr val="002060"/>
                </a:solidFill>
              </a:rPr>
              <a:t>inspecção</a:t>
            </a:r>
            <a:r>
              <a:rPr lang="pt-PT" sz="1300" dirty="0">
                <a:solidFill>
                  <a:srgbClr val="002060"/>
                </a:solidFill>
              </a:rPr>
              <a:t> de componentes que podem apresentar falhas ocultas?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2060"/>
                </a:solidFill>
              </a:rPr>
              <a:t>Qual deve ser o calendário de </a:t>
            </a:r>
            <a:r>
              <a:rPr lang="pt-PT" sz="1300" dirty="0" err="1">
                <a:solidFill>
                  <a:srgbClr val="002060"/>
                </a:solidFill>
              </a:rPr>
              <a:t>inspecções</a:t>
            </a:r>
            <a:r>
              <a:rPr lang="pt-PT" sz="1300" dirty="0">
                <a:solidFill>
                  <a:srgbClr val="002060"/>
                </a:solidFill>
              </a:rPr>
              <a:t> em manutenção condicionada (considerando a curva P-M-F)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10"/>
            </a:pPr>
            <a:r>
              <a:rPr lang="pt-PT" sz="1300" dirty="0">
                <a:solidFill>
                  <a:srgbClr val="002060"/>
                </a:solidFill>
              </a:rPr>
              <a:t>Aquecimento com gás propano de um tanque de decapagem química (solução com ácido clorídrico)</a:t>
            </a:r>
            <a:br>
              <a:rPr lang="pt-PT" sz="1400" dirty="0">
                <a:solidFill>
                  <a:srgbClr val="002060"/>
                </a:solidFill>
              </a:rPr>
            </a:br>
            <a:endParaRPr lang="pt-PT" sz="1400" dirty="0">
              <a:solidFill>
                <a:srgbClr val="002060"/>
              </a:solidFill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7B0A9257-D60F-7FF7-7A45-19002FBA8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200" y="211918"/>
            <a:ext cx="720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Um pouco da minha experiência profissional </a:t>
            </a:r>
            <a:r>
              <a:rPr lang="pt-PT" sz="16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(estudo de viabilidade, aquisição ou </a:t>
            </a:r>
            <a:r>
              <a:rPr lang="pt-PT" sz="1600" b="1" kern="120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concepção</a:t>
            </a:r>
            <a:r>
              <a:rPr lang="pt-PT" sz="16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/fabrico e plano de manutenção)</a:t>
            </a:r>
            <a:endParaRPr lang="pt-PT" sz="3200" b="1" kern="1200" dirty="0">
              <a:solidFill>
                <a:schemeClr val="bg1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64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14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853872" y="1425754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Tratamento químico dos efluentes de uma galvanoplastia de parafusos (com recuperação do cobre e do crómio) Ponte rolante para o transporte de cilindros entre as operações de cromagem dura e a gravação química dos motivos (texto e desenhos) para impressão.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Protótipo experimental de painéis solares para aquecimento de água.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Primeiros artigos (ferragens) embalados em </a:t>
            </a:r>
            <a:r>
              <a:rPr lang="pt-PT" sz="1300" i="1" dirty="0">
                <a:solidFill>
                  <a:srgbClr val="002060"/>
                </a:solidFill>
              </a:rPr>
              <a:t>blisters</a:t>
            </a:r>
            <a:r>
              <a:rPr lang="pt-PT" sz="13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Uma máquina para têmpera do aço por </a:t>
            </a:r>
            <a:r>
              <a:rPr lang="pt-PT" sz="1300" dirty="0" err="1">
                <a:solidFill>
                  <a:srgbClr val="002060"/>
                </a:solidFill>
              </a:rPr>
              <a:t>electro-indução</a:t>
            </a:r>
            <a:r>
              <a:rPr lang="pt-PT" sz="1300" dirty="0">
                <a:solidFill>
                  <a:srgbClr val="002060"/>
                </a:solidFill>
              </a:rPr>
              <a:t> de hastes de amortecedores auto.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Estudo de viabilidade e negociação do financiamento junto da Banca de uma máquina de electro erosão por fio para fabricar moldes de </a:t>
            </a:r>
            <a:r>
              <a:rPr lang="pt-PT" sz="1300" dirty="0" err="1">
                <a:solidFill>
                  <a:srgbClr val="002060"/>
                </a:solidFill>
              </a:rPr>
              <a:t>injecção</a:t>
            </a:r>
            <a:r>
              <a:rPr lang="pt-PT" sz="1300" dirty="0">
                <a:solidFill>
                  <a:srgbClr val="002060"/>
                </a:solidFill>
              </a:rPr>
              <a:t> plástica.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Abertura da rosca de parafusos de aço por rolagem (esmagamento) usando matrizes em lugar da tecnologia comum por corte de apara.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Quantas repinturas de chapas do convés de um navio, antes de se proceder à sua substituição?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Duas localizações alternativas (Prior Velho ou Loures) de uma instalação de cromagem decorativa para cadeiras de escritório.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Colaboração com o INETI para a fabricação de células fotovoltaicas a partir de silício amorfo (Cantanhede) </a:t>
            </a:r>
            <a:r>
              <a:rPr lang="pt-PT" sz="1300" i="1" dirty="0">
                <a:solidFill>
                  <a:srgbClr val="002060"/>
                </a:solidFill>
              </a:rPr>
              <a:t>versus</a:t>
            </a:r>
            <a:r>
              <a:rPr lang="pt-PT" sz="1300" dirty="0">
                <a:solidFill>
                  <a:srgbClr val="002060"/>
                </a:solidFill>
              </a:rPr>
              <a:t> silício cristalino Comum no eixo Estremoz-Borba-Vila Viçosa).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1"/>
            </a:pPr>
            <a:r>
              <a:rPr lang="pt-PT" sz="1300" dirty="0">
                <a:solidFill>
                  <a:srgbClr val="002060"/>
                </a:solidFill>
              </a:rPr>
              <a:t>Análises multicritério (impressão DR, caixotes não passam, horário médicos, prestadores de serviços,…)</a:t>
            </a:r>
          </a:p>
          <a:p>
            <a:pPr>
              <a:spcBef>
                <a:spcPts val="600"/>
              </a:spcBef>
            </a:pPr>
            <a:endParaRPr lang="pt-PT" sz="500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</a:pPr>
            <a:r>
              <a:rPr lang="pt-PT" sz="1400" dirty="0">
                <a:solidFill>
                  <a:srgbClr val="002060"/>
                </a:solidFill>
              </a:rPr>
              <a:t>Profissionalmente, viajei muito; só não “pisei” dois continentes: Oceânia e Antártida.</a:t>
            </a:r>
          </a:p>
          <a:p>
            <a:pPr>
              <a:spcBef>
                <a:spcPts val="600"/>
              </a:spcBef>
            </a:pPr>
            <a:endParaRPr lang="pt-PT" sz="800" dirty="0">
              <a:solidFill>
                <a:srgbClr val="002060"/>
              </a:solidFill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893B9132-A0F3-DE80-ED8F-E7821AFEA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200" y="211918"/>
            <a:ext cx="720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Um pouco da minha experiência profissional </a:t>
            </a:r>
            <a:r>
              <a:rPr lang="pt-PT" sz="16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(estudo de viabilidade, aquisição ou </a:t>
            </a:r>
            <a:r>
              <a:rPr lang="pt-PT" sz="1600" b="1" kern="120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concepção</a:t>
            </a:r>
            <a:r>
              <a:rPr lang="pt-PT" sz="16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/fabrico e plano de manutenção)</a:t>
            </a:r>
            <a:endParaRPr lang="pt-PT" sz="3200" b="1" kern="1200" dirty="0">
              <a:solidFill>
                <a:schemeClr val="bg1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7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15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817480" y="1524246"/>
            <a:ext cx="797904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2060"/>
                </a:solidFill>
              </a:rPr>
              <a:t>Fui pioneiro em Portugal (formação/</a:t>
            </a:r>
            <a:r>
              <a:rPr lang="pt-PT" sz="1400" dirty="0" err="1">
                <a:solidFill>
                  <a:srgbClr val="002060"/>
                </a:solidFill>
              </a:rPr>
              <a:t>acção</a:t>
            </a:r>
            <a:r>
              <a:rPr lang="pt-PT" sz="1400" dirty="0">
                <a:solidFill>
                  <a:srgbClr val="002060"/>
                </a:solidFill>
              </a:rPr>
              <a:t>) na introdução das técnicas industriais japonesas </a:t>
            </a:r>
            <a:r>
              <a:rPr lang="pt-PT" sz="1400" b="1" dirty="0">
                <a:solidFill>
                  <a:srgbClr val="002060"/>
                </a:solidFill>
              </a:rPr>
              <a:t>KANBAN</a:t>
            </a:r>
            <a:r>
              <a:rPr lang="pt-PT" sz="1400" dirty="0">
                <a:solidFill>
                  <a:srgbClr val="002060"/>
                </a:solidFill>
              </a:rPr>
              <a:t> (sincronização entre </a:t>
            </a:r>
            <a:r>
              <a:rPr lang="pt-PT" sz="1400" dirty="0" err="1">
                <a:solidFill>
                  <a:srgbClr val="002060"/>
                </a:solidFill>
              </a:rPr>
              <a:t>PT´s</a:t>
            </a:r>
            <a:r>
              <a:rPr lang="pt-PT" sz="1400" dirty="0">
                <a:solidFill>
                  <a:srgbClr val="002060"/>
                </a:solidFill>
              </a:rPr>
              <a:t>) e </a:t>
            </a:r>
            <a:r>
              <a:rPr lang="pt-PT" sz="1400" b="1" dirty="0">
                <a:solidFill>
                  <a:srgbClr val="002060"/>
                </a:solidFill>
              </a:rPr>
              <a:t>SMED</a:t>
            </a:r>
            <a:r>
              <a:rPr lang="pt-PT" sz="1400" dirty="0">
                <a:solidFill>
                  <a:srgbClr val="002060"/>
                </a:solidFill>
              </a:rPr>
              <a:t> (mudança rápida de séries de fabrico)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400" dirty="0">
                <a:solidFill>
                  <a:srgbClr val="000066"/>
                </a:solidFill>
              </a:rPr>
              <a:t>Por último escrevi 10 livros sobre temas de Engenharia e acabei de publicar o Volume I do meu 11º livro na AMAZON – Complementos em Gestão da Produção Industrial com o Apoio do EXCEL (3 Volumes): </a:t>
            </a:r>
          </a:p>
          <a:p>
            <a:pPr>
              <a:spcBef>
                <a:spcPts val="600"/>
              </a:spcBef>
            </a:pPr>
            <a:endParaRPr lang="pt-PT" sz="800" dirty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</a:pPr>
            <a:r>
              <a:rPr lang="pt-PT" sz="1400" b="1" dirty="0">
                <a:solidFill>
                  <a:srgbClr val="000066"/>
                </a:solidFill>
              </a:rPr>
              <a:t>	VOLUME I</a:t>
            </a:r>
            <a:r>
              <a:rPr lang="pt-PT" sz="1400" dirty="0">
                <a:solidFill>
                  <a:srgbClr val="000066"/>
                </a:solidFill>
              </a:rPr>
              <a:t> –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Carga, Capacidade, Medição e Balanceamento de Operações</a:t>
            </a:r>
            <a:endParaRPr lang="en-US" sz="1400" dirty="0">
              <a:solidFill>
                <a:srgbClr val="000066"/>
              </a:solidFill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</a:pPr>
            <a:r>
              <a:rPr lang="pt-PT" sz="1400" b="1" dirty="0">
                <a:solidFill>
                  <a:srgbClr val="000066"/>
                </a:solidFill>
              </a:rPr>
              <a:t>	VOLUME II </a:t>
            </a:r>
            <a:r>
              <a:rPr lang="pt-PT" sz="1400" dirty="0">
                <a:solidFill>
                  <a:srgbClr val="000066"/>
                </a:solidFill>
              </a:rPr>
              <a:t>–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Planeamento e Sincronização de Operações</a:t>
            </a:r>
            <a:endParaRPr lang="en-US" sz="1400" dirty="0">
              <a:solidFill>
                <a:srgbClr val="000066"/>
              </a:solidFill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</a:pPr>
            <a:r>
              <a:rPr lang="pt-PT" sz="1400" b="1" dirty="0">
                <a:solidFill>
                  <a:srgbClr val="000066"/>
                </a:solidFill>
              </a:rPr>
              <a:t>	VOLUME III </a:t>
            </a:r>
            <a:r>
              <a:rPr lang="pt-PT" sz="1400" dirty="0">
                <a:solidFill>
                  <a:srgbClr val="000066"/>
                </a:solidFill>
              </a:rPr>
              <a:t>– </a:t>
            </a:r>
            <a:r>
              <a:rPr lang="pt-PT" sz="1400" dirty="0">
                <a:solidFill>
                  <a:srgbClr val="000066"/>
                </a:solidFill>
                <a:highlight>
                  <a:srgbClr val="FFFF00"/>
                </a:highlight>
              </a:rPr>
              <a:t>Economia das Operações e Avaliação do Desempenho Operacional</a:t>
            </a:r>
            <a:endParaRPr lang="en-US" sz="1400" dirty="0">
              <a:solidFill>
                <a:srgbClr val="000066"/>
              </a:solidFill>
              <a:highlight>
                <a:srgbClr val="FFFF00"/>
              </a:highlight>
            </a:endParaRPr>
          </a:p>
          <a:p>
            <a:pPr>
              <a:spcBef>
                <a:spcPts val="600"/>
              </a:spcBef>
            </a:pPr>
            <a:r>
              <a:rPr lang="pt-PT" sz="1400" dirty="0">
                <a:solidFill>
                  <a:srgbClr val="000066"/>
                </a:solidFill>
              </a:rPr>
              <a:t>	Incluindo 45 aplicações EXCEL.</a:t>
            </a:r>
          </a:p>
          <a:p>
            <a:pPr>
              <a:spcBef>
                <a:spcPts val="600"/>
              </a:spcBef>
            </a:pPr>
            <a:endParaRPr lang="pt-PT" sz="1400" dirty="0">
              <a:solidFill>
                <a:srgbClr val="000066"/>
              </a:solidFill>
            </a:endParaRP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BDD6F14F-6E55-A1BF-0894-1DE343C69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432" y="285741"/>
            <a:ext cx="78510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Um pouco do meu percurso profissional</a:t>
            </a:r>
          </a:p>
        </p:txBody>
      </p:sp>
    </p:spTree>
    <p:extLst>
      <p:ext uri="{BB962C8B-B14F-4D97-AF65-F5344CB8AC3E}">
        <p14:creationId xmlns:p14="http://schemas.microsoft.com/office/powerpoint/2010/main" val="390068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16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945432" y="1647798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pt-PT" sz="1400" dirty="0">
                <a:solidFill>
                  <a:srgbClr val="002060"/>
                </a:solidFill>
              </a:rPr>
              <a:t>Método de avaliação contínua do desempenho da gestão operacional integrando 3 métodos de gestão: O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</a:rPr>
              <a:t>BSC</a:t>
            </a:r>
            <a:r>
              <a:rPr lang="pt-PT" sz="1400" dirty="0">
                <a:solidFill>
                  <a:srgbClr val="002060"/>
                </a:solidFill>
              </a:rPr>
              <a:t> (</a:t>
            </a:r>
            <a:r>
              <a:rPr lang="pt-PT" sz="1400" i="1" dirty="0" err="1">
                <a:solidFill>
                  <a:srgbClr val="002060"/>
                </a:solidFill>
              </a:rPr>
              <a:t>Balanced</a:t>
            </a:r>
            <a:r>
              <a:rPr lang="pt-PT" sz="1400" i="1" dirty="0">
                <a:solidFill>
                  <a:srgbClr val="002060"/>
                </a:solidFill>
              </a:rPr>
              <a:t> Score </a:t>
            </a:r>
            <a:r>
              <a:rPr lang="pt-PT" sz="1400" i="1" dirty="0" err="1">
                <a:solidFill>
                  <a:srgbClr val="002060"/>
                </a:solidFill>
              </a:rPr>
              <a:t>Card</a:t>
            </a:r>
            <a:r>
              <a:rPr lang="pt-PT" sz="1400" dirty="0">
                <a:solidFill>
                  <a:srgbClr val="002060"/>
                </a:solidFill>
              </a:rPr>
              <a:t>) +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</a:rPr>
              <a:t>AHP</a:t>
            </a:r>
            <a:r>
              <a:rPr lang="pt-PT" sz="1400" dirty="0">
                <a:solidFill>
                  <a:srgbClr val="002060"/>
                </a:solidFill>
              </a:rPr>
              <a:t> (</a:t>
            </a:r>
            <a:r>
              <a:rPr lang="pt-PT" sz="1400" i="1" dirty="0" err="1">
                <a:solidFill>
                  <a:srgbClr val="002060"/>
                </a:solidFill>
              </a:rPr>
              <a:t>Analitic</a:t>
            </a:r>
            <a:r>
              <a:rPr lang="pt-PT" sz="1400" i="1" dirty="0">
                <a:solidFill>
                  <a:srgbClr val="002060"/>
                </a:solidFill>
              </a:rPr>
              <a:t> </a:t>
            </a:r>
            <a:r>
              <a:rPr lang="pt-PT" sz="1400" i="1" dirty="0" err="1">
                <a:solidFill>
                  <a:srgbClr val="002060"/>
                </a:solidFill>
              </a:rPr>
              <a:t>Hierachy</a:t>
            </a:r>
            <a:r>
              <a:rPr lang="pt-PT" sz="1400" i="1" dirty="0">
                <a:solidFill>
                  <a:srgbClr val="002060"/>
                </a:solidFill>
              </a:rPr>
              <a:t> </a:t>
            </a:r>
            <a:r>
              <a:rPr lang="pt-PT" sz="1400" i="1" dirty="0" err="1">
                <a:solidFill>
                  <a:srgbClr val="002060"/>
                </a:solidFill>
              </a:rPr>
              <a:t>Process</a:t>
            </a:r>
            <a:r>
              <a:rPr lang="pt-PT" sz="1400" dirty="0">
                <a:solidFill>
                  <a:srgbClr val="002060"/>
                </a:solidFill>
              </a:rPr>
              <a:t>) +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</a:rPr>
              <a:t>MMC</a:t>
            </a:r>
            <a:r>
              <a:rPr lang="pt-PT" sz="1400" dirty="0">
                <a:solidFill>
                  <a:srgbClr val="002060"/>
                </a:solidFill>
              </a:rPr>
              <a:t> (</a:t>
            </a:r>
            <a:r>
              <a:rPr lang="pt-PT" sz="1400" i="1" dirty="0" err="1">
                <a:solidFill>
                  <a:srgbClr val="002060"/>
                </a:solidFill>
              </a:rPr>
              <a:t>Metric</a:t>
            </a:r>
            <a:r>
              <a:rPr lang="pt-PT" sz="1400" i="1" dirty="0">
                <a:solidFill>
                  <a:srgbClr val="002060"/>
                </a:solidFill>
              </a:rPr>
              <a:t> </a:t>
            </a:r>
            <a:r>
              <a:rPr lang="pt-PT" sz="1400" i="1" dirty="0" err="1">
                <a:solidFill>
                  <a:srgbClr val="002060"/>
                </a:solidFill>
              </a:rPr>
              <a:t>Merit</a:t>
            </a:r>
            <a:r>
              <a:rPr lang="pt-PT" sz="1400" i="1" dirty="0">
                <a:solidFill>
                  <a:srgbClr val="002060"/>
                </a:solidFill>
              </a:rPr>
              <a:t> </a:t>
            </a:r>
            <a:r>
              <a:rPr lang="pt-PT" sz="1400" i="1" dirty="0" err="1">
                <a:solidFill>
                  <a:srgbClr val="002060"/>
                </a:solidFill>
              </a:rPr>
              <a:t>Conversion</a:t>
            </a:r>
            <a:r>
              <a:rPr lang="pt-PT" sz="1400" dirty="0">
                <a:solidFill>
                  <a:srgbClr val="002060"/>
                </a:solidFill>
              </a:rPr>
              <a:t>);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pt-PT" sz="1400" dirty="0">
                <a:solidFill>
                  <a:srgbClr val="002060"/>
                </a:solidFill>
              </a:rPr>
              <a:t>Um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</a:rPr>
              <a:t>algoritmo</a:t>
            </a:r>
            <a:r>
              <a:rPr lang="pt-PT" sz="1400" dirty="0">
                <a:solidFill>
                  <a:srgbClr val="002060"/>
                </a:solidFill>
              </a:rPr>
              <a:t> para sincronizar em tempo real a produção de fornecedores das grandes superfícies com a procura do mercado;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pt-PT" sz="1400" dirty="0">
                <a:solidFill>
                  <a:srgbClr val="002060"/>
                </a:solidFill>
              </a:rPr>
              <a:t>Um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</a:rPr>
              <a:t>algoritmo</a:t>
            </a:r>
            <a:r>
              <a:rPr lang="pt-PT" sz="1400" dirty="0">
                <a:solidFill>
                  <a:srgbClr val="002060"/>
                </a:solidFill>
              </a:rPr>
              <a:t> para calcular o calendário </a:t>
            </a:r>
            <a:r>
              <a:rPr lang="pt-PT" sz="1400" dirty="0" err="1">
                <a:solidFill>
                  <a:srgbClr val="002060"/>
                </a:solidFill>
              </a:rPr>
              <a:t>óptimo</a:t>
            </a:r>
            <a:r>
              <a:rPr lang="pt-PT" sz="1400" dirty="0">
                <a:solidFill>
                  <a:srgbClr val="002060"/>
                </a:solidFill>
              </a:rPr>
              <a:t> económico de </a:t>
            </a:r>
            <a:r>
              <a:rPr lang="pt-PT" sz="1400" dirty="0" err="1">
                <a:solidFill>
                  <a:srgbClr val="002060"/>
                </a:solidFill>
              </a:rPr>
              <a:t>inspecções</a:t>
            </a:r>
            <a:r>
              <a:rPr lang="pt-PT" sz="1400" dirty="0">
                <a:solidFill>
                  <a:srgbClr val="002060"/>
                </a:solidFill>
              </a:rPr>
              <a:t> em MPC (Manutenção Preventiva Condicionada) de um item, embora hoje possa ser realizada com o reconhecimento de padrões gerados por IA.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pt-PT" sz="1400" dirty="0">
                <a:solidFill>
                  <a:srgbClr val="002060"/>
                </a:solidFill>
              </a:rPr>
              <a:t>Um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</a:rPr>
              <a:t>algoritmo</a:t>
            </a:r>
            <a:r>
              <a:rPr lang="pt-PT" sz="1400" dirty="0">
                <a:solidFill>
                  <a:srgbClr val="002060"/>
                </a:solidFill>
              </a:rPr>
              <a:t> para calcular quando um item em armazém passa ao estado de mono.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pt-PT" sz="1400" dirty="0">
                <a:solidFill>
                  <a:srgbClr val="002060"/>
                </a:solidFill>
              </a:rPr>
              <a:t>Um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</a:rPr>
              <a:t>algoritmo</a:t>
            </a:r>
            <a:r>
              <a:rPr lang="pt-PT" sz="1400" dirty="0">
                <a:solidFill>
                  <a:srgbClr val="002060"/>
                </a:solidFill>
              </a:rPr>
              <a:t> para calcular a periodicidade </a:t>
            </a:r>
            <a:r>
              <a:rPr lang="pt-PT" sz="1400" dirty="0" err="1">
                <a:solidFill>
                  <a:srgbClr val="002060"/>
                </a:solidFill>
              </a:rPr>
              <a:t>óptima</a:t>
            </a:r>
            <a:r>
              <a:rPr lang="pt-PT" sz="1400" dirty="0">
                <a:solidFill>
                  <a:srgbClr val="002060"/>
                </a:solidFill>
              </a:rPr>
              <a:t> económica de MPS quando um item apresenta mais de um modo de falha (e não baseada no </a:t>
            </a:r>
            <a:r>
              <a:rPr lang="pt-PT" sz="1400" dirty="0" err="1">
                <a:solidFill>
                  <a:srgbClr val="002060"/>
                </a:solidFill>
              </a:rPr>
              <a:t>m.f</a:t>
            </a:r>
            <a:r>
              <a:rPr lang="pt-PT" sz="1400" dirty="0">
                <a:solidFill>
                  <a:srgbClr val="002060"/>
                </a:solidFill>
              </a:rPr>
              <a:t>. predominante).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pt-PT" sz="1400" dirty="0">
                <a:solidFill>
                  <a:srgbClr val="002060"/>
                </a:solidFill>
              </a:rPr>
              <a:t>Dezenas de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</a:rPr>
              <a:t>artigos</a:t>
            </a:r>
            <a:r>
              <a:rPr lang="pt-PT" sz="1400" dirty="0">
                <a:solidFill>
                  <a:srgbClr val="002060"/>
                </a:solidFill>
              </a:rPr>
              <a:t> e 10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</a:rPr>
              <a:t>livros</a:t>
            </a:r>
            <a:r>
              <a:rPr lang="pt-PT" sz="1400" dirty="0">
                <a:solidFill>
                  <a:srgbClr val="002060"/>
                </a:solidFill>
              </a:rPr>
              <a:t> com muitos casos sobre temas de Gestão da Produção e Gestão de </a:t>
            </a:r>
            <a:r>
              <a:rPr lang="pt-PT" sz="1400" dirty="0" err="1">
                <a:solidFill>
                  <a:srgbClr val="002060"/>
                </a:solidFill>
              </a:rPr>
              <a:t>Activos</a:t>
            </a:r>
            <a:r>
              <a:rPr lang="pt-PT" sz="14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pt-PT" sz="1400" dirty="0">
                <a:solidFill>
                  <a:srgbClr val="002060"/>
                </a:solidFill>
              </a:rPr>
              <a:t>Uma </a:t>
            </a:r>
            <a:r>
              <a:rPr lang="pt-PT" sz="1400" i="1" dirty="0">
                <a:solidFill>
                  <a:srgbClr val="002060"/>
                </a:solidFill>
                <a:highlight>
                  <a:srgbClr val="FFFF00"/>
                </a:highlight>
              </a:rPr>
              <a:t>homepage</a:t>
            </a:r>
            <a:r>
              <a:rPr lang="pt-PT" sz="1400" dirty="0">
                <a:solidFill>
                  <a:srgbClr val="002060"/>
                </a:solidFill>
              </a:rPr>
              <a:t> com muito material “baixável” </a:t>
            </a:r>
            <a:r>
              <a:rPr lang="pt-PT" sz="1400" b="1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https://www.rassis.com/</a:t>
            </a:r>
            <a:r>
              <a:rPr lang="pt-PT" sz="1400" b="1" dirty="0">
                <a:solidFill>
                  <a:srgbClr val="C00000"/>
                </a:solidFill>
              </a:rPr>
              <a:t> </a:t>
            </a:r>
            <a:r>
              <a:rPr lang="pt-PT" sz="1400" dirty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endParaRPr lang="pt-PT" sz="1400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</a:pPr>
            <a:r>
              <a:rPr lang="pt-PT" sz="1400" b="1" dirty="0">
                <a:solidFill>
                  <a:srgbClr val="000066"/>
                </a:solidFill>
              </a:rPr>
              <a:t>Em resumo</a:t>
            </a:r>
            <a:r>
              <a:rPr lang="pt-PT" sz="1400" dirty="0">
                <a:solidFill>
                  <a:srgbClr val="000066"/>
                </a:solidFill>
              </a:rPr>
              <a:t>: Uma vida profissional rica, bem sucedida e feliz.</a:t>
            </a:r>
            <a:endParaRPr lang="pt-PT" sz="1400" dirty="0">
              <a:solidFill>
                <a:srgbClr val="002060"/>
              </a:solidFill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EE7D1AC2-1536-E653-F0BD-22FC244A4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632" y="336631"/>
            <a:ext cx="72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pt-PT" sz="2800" b="1" dirty="0">
                <a:solidFill>
                  <a:schemeClr val="bg1"/>
                </a:solidFill>
                <a:latin typeface="Times New Roman" pitchFamily="18" charset="0"/>
              </a:rPr>
              <a:t>Os meus contributos pessoais para a GA</a:t>
            </a:r>
          </a:p>
        </p:txBody>
      </p:sp>
    </p:spTree>
    <p:extLst>
      <p:ext uri="{BB962C8B-B14F-4D97-AF65-F5344CB8AC3E}">
        <p14:creationId xmlns:p14="http://schemas.microsoft.com/office/powerpoint/2010/main" val="58229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17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CEC36-07EB-B975-4E1F-453616EFDF72}"/>
              </a:ext>
            </a:extLst>
          </p:cNvPr>
          <p:cNvSpPr txBox="1"/>
          <p:nvPr/>
        </p:nvSpPr>
        <p:spPr>
          <a:xfrm>
            <a:off x="1128973" y="1638372"/>
            <a:ext cx="770485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 “RESISTÊNCIA”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Substituição em grupo, com substituições individuais intermédias</a:t>
            </a:r>
          </a:p>
          <a:p>
            <a:pPr algn="just"/>
            <a:endParaRPr lang="pt-PT" sz="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PT" sz="1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 “QUARTZO”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Substituição em grupo, sem substituições individuais intermédias</a:t>
            </a:r>
          </a:p>
          <a:p>
            <a:endParaRPr lang="pt-PT" sz="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 “PREVENTIVA OU CORRETIVA?”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PT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Custo mínimo ou disponibilidade máxima?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PT" sz="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 “COMPRESSOR”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PT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Custo das políticas alternativas de manutenção</a:t>
            </a:r>
          </a:p>
          <a:p>
            <a:endParaRPr lang="pt-PT" sz="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 “TRAVÕES”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PT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Calendário de inspeções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PT" sz="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 “TUBOS”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PT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Calendário de inspeções considerando o intervalo </a:t>
            </a:r>
            <a:r>
              <a:rPr lang="pt-PT" sz="16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P-M-F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PT" sz="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Caso “FALHAS OCULTAS”</a:t>
            </a:r>
            <a:endParaRPr lang="en-US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PT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Periodicidade ótima de inspeções na procura de falhas ocultas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64B51B19-854E-0633-9E8E-693724AB1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632" y="148900"/>
            <a:ext cx="72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Casos no meu livro “Apoio à Decisão em Manutenção na Gestão de </a:t>
            </a:r>
            <a:r>
              <a:rPr lang="pt-PT" sz="2400" b="1" kern="120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Activos</a:t>
            </a: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 Físicos” (2014)</a:t>
            </a:r>
            <a:endParaRPr lang="pt-PT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3EC508-0FC9-4A72-DF53-8788FE971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912" y="3314757"/>
            <a:ext cx="3904488" cy="190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82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18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CEC36-07EB-B975-4E1F-453616EFDF72}"/>
              </a:ext>
            </a:extLst>
          </p:cNvPr>
          <p:cNvSpPr txBox="1"/>
          <p:nvPr/>
        </p:nvSpPr>
        <p:spPr>
          <a:xfrm>
            <a:off x="1039604" y="1418029"/>
            <a:ext cx="7704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Caso “PREVENTIVA OU CORRECTIVA?”</a:t>
            </a:r>
          </a:p>
          <a:p>
            <a:r>
              <a:rPr lang="pt-PT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Qual das duas alternativas?</a:t>
            </a:r>
          </a:p>
          <a:p>
            <a:endParaRPr lang="pt-PT" sz="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Caso “VEDANTES”</a:t>
            </a:r>
          </a:p>
          <a:p>
            <a:r>
              <a:rPr lang="pt-PT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 de um item comum a 3 bombas hidráulicas</a:t>
            </a:r>
          </a:p>
          <a:p>
            <a:endParaRPr lang="en-US" sz="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Caso “COMPONENTES REPARÁVEIS?”</a:t>
            </a:r>
          </a:p>
          <a:p>
            <a:r>
              <a:rPr lang="pt-PT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Quantidade económica a manter de itens rotáveis.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PT" sz="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Caso “SOBRESSALENTE”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Adquirir ou não?</a:t>
            </a:r>
          </a:p>
          <a:p>
            <a:endParaRPr lang="pt-PT" sz="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Caso “EMPILHADOR” 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Vida económica de um equipamento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PT" sz="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Caso “DIAGNÓSTICO”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Cenários alternativos e sensibilidade à TMR 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PT" sz="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Caso “PERFURADORA” 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Qual a melhor alternativa?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PT" sz="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Caso “ROBOT” 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Quando substituir um equipamento?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64B51B19-854E-0633-9E8E-693724AB1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632" y="148900"/>
            <a:ext cx="72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Casos no meu livro “Apoio à Decisão em Manutenção na Gestão de </a:t>
            </a:r>
            <a:r>
              <a:rPr lang="pt-PT" sz="2400" b="1" kern="120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Activos</a:t>
            </a: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 Físicos” (2014)</a:t>
            </a:r>
            <a:endParaRPr lang="pt-PT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2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19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291632" y="148900"/>
            <a:ext cx="72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Casos no meu livro “</a:t>
            </a:r>
            <a:r>
              <a:rPr lang="pt-PT" sz="2400" b="1" dirty="0">
                <a:solidFill>
                  <a:schemeClr val="bg1"/>
                </a:solidFill>
                <a:latin typeface="Times New Roman" pitchFamily="18" charset="0"/>
              </a:rPr>
              <a:t>Engenharia Económica com o EXCEL” (2021)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CEC36-07EB-B975-4E1F-453616EFDF72}"/>
              </a:ext>
            </a:extLst>
          </p:cNvPr>
          <p:cNvSpPr txBox="1"/>
          <p:nvPr/>
        </p:nvSpPr>
        <p:spPr>
          <a:xfrm>
            <a:off x="1039604" y="1353788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Casos de Comparação Económica de Alternativas</a:t>
            </a:r>
          </a:p>
          <a:p>
            <a:endParaRPr lang="pt-PT" dirty="0">
              <a:solidFill>
                <a:srgbClr val="000066"/>
              </a:solidFill>
            </a:endParaRPr>
          </a:p>
          <a:p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 Caso “Previsão”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os custos previstos de O&amp;M no próximo futuro, extrapolando os custos passados) </a:t>
            </a:r>
          </a:p>
          <a:p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6.2 Caso “Custos de Oportunidade”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os custos de oportunidade de um equipamento de produção nas circunstâncias mais comuns)</a:t>
            </a:r>
          </a:p>
          <a:p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6.3 Caso “Reparar ou Substituir”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(determinamos se será mais económico reparar neste momento um equipamento de produção ou substituí-lo já por um novo)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6.4 Caso “Restauro”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(determinamos se será mais económico restaurar um equipamento de produção dentro de alguns anos, permitindo-lhe prolongar a vida útil)</a:t>
            </a:r>
            <a:endParaRPr lang="en-US" sz="1400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6.5 Caso “Robot”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o período de retorno do capital investido na automatização de um posto de trabalho, compreendendo a situação determinística e estocástica)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6.6 Caso “Sanitário”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a vida económica de um equipamento de produção existente ou quando este deve ser alienado)  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6.7 Caso “Empilhador”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o prazo ao fim do qual um equipamento auxiliar de produção existente deve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previsionalmente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ser substituído por outro novo)  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6.8 Caso “Perfuradora”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seleccionamos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um equipamento entre vários, considerando o efeito fiscal diferente, consoante a modalidade seja de compra ou de arrendamento)  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6.9 Caso “Fabricar ou Subcontratar?”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(determinamos se será mais económico fabricar ou subcontratar um determinado produto, compreendendo a situação determinística e estocástica)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5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2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945432" y="1855522"/>
            <a:ext cx="7704856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pt-PT" sz="1600" dirty="0" err="1">
                <a:solidFill>
                  <a:srgbClr val="000066"/>
                </a:solidFill>
              </a:rPr>
              <a:t>Objectivos</a:t>
            </a:r>
            <a:r>
              <a:rPr lang="pt-PT" sz="1600" dirty="0">
                <a:solidFill>
                  <a:srgbClr val="000066"/>
                </a:solidFill>
              </a:rPr>
              <a:t> da apresentação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Normas em Gestão de </a:t>
            </a:r>
            <a:r>
              <a:rPr lang="pt-PT" sz="1600" dirty="0" err="1">
                <a:solidFill>
                  <a:srgbClr val="000066"/>
                </a:solidFill>
              </a:rPr>
              <a:t>Activos</a:t>
            </a:r>
            <a:endParaRPr lang="pt-PT" sz="1600" dirty="0">
              <a:solidFill>
                <a:srgbClr val="000066"/>
              </a:solidFill>
            </a:endParaRP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O meu percurso profissional e académico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A minha experiência profissional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O meu contributo (artigos, livros, </a:t>
            </a:r>
            <a:r>
              <a:rPr lang="pt-PT" sz="1600" i="1" dirty="0">
                <a:solidFill>
                  <a:srgbClr val="000066"/>
                </a:solidFill>
              </a:rPr>
              <a:t>website</a:t>
            </a:r>
            <a:r>
              <a:rPr lang="pt-PT" sz="1600" dirty="0">
                <a:solidFill>
                  <a:srgbClr val="000066"/>
                </a:solidFill>
              </a:rPr>
              <a:t>)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Algumas recomendações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291632" y="313492"/>
            <a:ext cx="720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32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Sumário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142682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20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CEC36-07EB-B975-4E1F-453616EFDF72}"/>
              </a:ext>
            </a:extLst>
          </p:cNvPr>
          <p:cNvSpPr txBox="1"/>
          <p:nvPr/>
        </p:nvSpPr>
        <p:spPr>
          <a:xfrm>
            <a:off x="1000296" y="1353265"/>
            <a:ext cx="770485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Casos de Comparação Económica de Alternativas</a:t>
            </a:r>
          </a:p>
          <a:p>
            <a:endParaRPr lang="pt-PT" dirty="0">
              <a:solidFill>
                <a:srgbClr val="000066"/>
              </a:solidFill>
            </a:endParaRP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6.10 Caso “Tanque de decapagem”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(determinamos quando deixará de ser mais económico continuar a recuperar um tanque para decapagem química)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6.11 Caso “Grupo </a:t>
            </a:r>
            <a:r>
              <a:rPr lang="pt-PT" sz="1400" b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electrobomba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(determinamos qual a potência do grupo motobomba mais económico entre 5 alternativas para satisfazer um determinado caudal a uma determinada pressão)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6.12 Caso “Motorização de uma bomba”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o ponto de indiferença económica entre dois tipos de motorização de uma bomba hidráulica e o intervalo de regime de funcionamento mais económico de cada um deles)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6.13 Caso “Tecnologias alternativas”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os pontos de indiferença económica entre três tecnologias alternativas de fabricação para satisfazer um determinado volume de produção anual)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6.14 Caso “</a:t>
            </a:r>
            <a:r>
              <a:rPr lang="pt-PT" sz="1400" b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Subdimensionamento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(avaliamos se será mais económico substituir uma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electrobomba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subdimensionada por outra mais potente ou montar em paralelo outra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electrobomba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igual à existente)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6.15 Caso “Linhas </a:t>
            </a:r>
            <a:r>
              <a:rPr lang="pt-PT" sz="1400" b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eléctricas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(determinamos a melhor alternativa de entre três possíveis para satisfazer o aumento do consumo de energia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eléctrica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uma população)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6.16 Caso “Sobras em armazém”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a quantidade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óptima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económica de um material existente em armazém para ser vendido por um preço inferior para uma aplicação alternativa)</a:t>
            </a: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6.17 Caso “Cais de carga”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(averiguamos se será mais económico construir um novo cais de carga numa fábrica para o carregamento de camiões com produtos acabados ou manter a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actual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situação)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6.18 Caso “</a:t>
            </a:r>
            <a:r>
              <a:rPr lang="pt-PT" sz="1400" b="1" i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Cash-flow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(calculamos os indicadores de rentabilidade de um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projecto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investimento a partir de uma conta de exploração)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4362E7B2-6A91-3258-5209-04BBFCAC0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632" y="148900"/>
            <a:ext cx="72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Casos no meu livro “</a:t>
            </a:r>
            <a:r>
              <a:rPr lang="pt-PT" sz="2400" b="1" dirty="0">
                <a:solidFill>
                  <a:schemeClr val="bg1"/>
                </a:solidFill>
                <a:latin typeface="Times New Roman" pitchFamily="18" charset="0"/>
              </a:rPr>
              <a:t>Engenharia Económica com o EXCEL” (2021)</a:t>
            </a:r>
          </a:p>
        </p:txBody>
      </p:sp>
    </p:spTree>
    <p:extLst>
      <p:ext uri="{BB962C8B-B14F-4D97-AF65-F5344CB8AC3E}">
        <p14:creationId xmlns:p14="http://schemas.microsoft.com/office/powerpoint/2010/main" val="235351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21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CEC36-07EB-B975-4E1F-453616EFDF72}"/>
              </a:ext>
            </a:extLst>
          </p:cNvPr>
          <p:cNvSpPr txBox="1"/>
          <p:nvPr/>
        </p:nvSpPr>
        <p:spPr>
          <a:xfrm>
            <a:off x="872280" y="1481281"/>
            <a:ext cx="7704856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Casos de </a:t>
            </a:r>
            <a:r>
              <a:rPr lang="pt-PT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Optimização</a:t>
            </a:r>
            <a:r>
              <a:rPr lang="pt-PT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Económica</a:t>
            </a:r>
          </a:p>
          <a:p>
            <a:pPr marL="431800">
              <a:spcAft>
                <a:spcPts val="600"/>
              </a:spcAft>
            </a:pPr>
            <a:endParaRPr lang="pt-PT" dirty="0">
              <a:solidFill>
                <a:srgbClr val="000066"/>
              </a:solidFill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7.1 Caso “Rendimento de uma bomba hidráulica”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a função descritora do rendimento de uma bomba hidráulica e o caudal para o qual aquele é máximo)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7.2 Caso “GRG Solver”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(investigamos a opção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Multistart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algoritmo 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GRG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Solver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7.3 Caso “Regressão linear e não-linear”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(linearizamos as funções potência, exponencial natural e logarítmica e revertemos posteriormente com o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objectivo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determinar os seus coeficientes)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7.4 Caso “Isolamento térmico”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a espessura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óptima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económica – ou de menor custo – de uma chapa de material isolante)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7.5 Caso “</a:t>
            </a:r>
            <a:r>
              <a:rPr lang="pt-PT" sz="1400" b="1" i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Breakeven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-1”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pontos notáveis da interligação entre as funções de vendas acumuladas e custos totais acumulados ao longo do período de 1 ano no caso de uma linha de produção de transformadores de potência)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7.6 Caso “</a:t>
            </a:r>
            <a:r>
              <a:rPr lang="pt-PT" sz="1400" b="1" i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Breakeven-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todos os custos relevantes da produção de um produto industrial em função do volume da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actividade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ao longo de 1 ano, bem como pontos notáveis de </a:t>
            </a:r>
            <a:r>
              <a:rPr lang="pt-PT" sz="1400" i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breakeven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de margem bruta máxima e de custo unitário mínimo, no caso de uma linha de produção de tintas)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7.7 Caso “Molde de </a:t>
            </a:r>
            <a:r>
              <a:rPr lang="pt-PT" sz="1400" b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injecção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a quantidade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óptima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económica de cavidades num molde de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injecção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matéria plástica numa abordagem de </a:t>
            </a:r>
            <a:r>
              <a:rPr lang="pt-PT" sz="1400" i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concurrent</a:t>
            </a:r>
            <a:r>
              <a:rPr lang="pt-PT" sz="1400" i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pt-PT" sz="1400" i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simultaneous</a:t>
            </a:r>
            <a:r>
              <a:rPr lang="pt-PT" sz="1400" i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sz="1400" i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engineering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B4BC7C48-22A8-3158-DED0-86B91C8B5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632" y="148900"/>
            <a:ext cx="72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Casos no meu livro “</a:t>
            </a:r>
            <a:r>
              <a:rPr lang="pt-PT" sz="2400" b="1" dirty="0">
                <a:solidFill>
                  <a:schemeClr val="bg1"/>
                </a:solidFill>
                <a:latin typeface="Times New Roman" pitchFamily="18" charset="0"/>
              </a:rPr>
              <a:t>Engenharia Económica com o EXCEL” (2021)</a:t>
            </a:r>
          </a:p>
        </p:txBody>
      </p:sp>
    </p:spTree>
    <p:extLst>
      <p:ext uri="{BB962C8B-B14F-4D97-AF65-F5344CB8AC3E}">
        <p14:creationId xmlns:p14="http://schemas.microsoft.com/office/powerpoint/2010/main" val="332927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22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CEC36-07EB-B975-4E1F-453616EFDF72}"/>
              </a:ext>
            </a:extLst>
          </p:cNvPr>
          <p:cNvSpPr txBox="1"/>
          <p:nvPr/>
        </p:nvSpPr>
        <p:spPr>
          <a:xfrm>
            <a:off x="872280" y="1481281"/>
            <a:ext cx="7704856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Casos de </a:t>
            </a:r>
            <a:r>
              <a:rPr lang="pt-PT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Optimização</a:t>
            </a:r>
            <a:r>
              <a:rPr lang="pt-PT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Económica</a:t>
            </a:r>
          </a:p>
          <a:p>
            <a:pPr marL="431800">
              <a:spcAft>
                <a:spcPts val="600"/>
              </a:spcAft>
            </a:pPr>
            <a:endParaRPr lang="pt-PT" dirty="0">
              <a:solidFill>
                <a:srgbClr val="000066"/>
              </a:solidFill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7.8 Caso “Curvas de Experiência”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(deduzimos as consequências operacionais e económicas da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degressividade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dos tempos de realização de um processo fabril, em resultado da experiência que se vai acumulando)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7.9 Caso “Cabo </a:t>
            </a:r>
            <a:r>
              <a:rPr lang="pt-PT" sz="1400" b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eléctrico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a secção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óptima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económica de um cabo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eléctrico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nas versões alumínio e cobre)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7.10 Caso “Parque de estacionamento”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a capacidade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óptima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económica de um parque de estacionamento de viaturas ligeiras)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7.11 Caso “Tratamento de um efluente”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(calcular a concentração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óptima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económica dos aditivos de tratamento)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7.12 Caso “Plano de transportes”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(determinar o plano mensal de transportes de uma mercadoria que parte de 3 portos marítimos rumo a 3 empresas industriais)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7.13 Caso “Portfólio de </a:t>
            </a:r>
            <a:r>
              <a:rPr lang="pt-PT" sz="1400" b="1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projectos</a:t>
            </a: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seleccionamos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conjunto de </a:t>
            </a:r>
            <a:r>
              <a:rPr lang="pt-PT" sz="1400" dirty="0" err="1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projectos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melhoria da produtividade que maximiza o VAL existindo restrições financeiras)</a:t>
            </a:r>
            <a:endParaRPr lang="en-US" sz="1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PT" sz="14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7.14 Caso “Permutador de calor” </a:t>
            </a:r>
            <a:r>
              <a:rPr lang="pt-PT" sz="1400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(calculamos a periodicidade económica de desincrustação dos tubos circulados com água de um permutador de calor de uma instalação de processo)</a:t>
            </a:r>
            <a:endParaRPr lang="en-US" sz="1400" dirty="0">
              <a:solidFill>
                <a:srgbClr val="000066"/>
              </a:solidFill>
            </a:endParaRP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B97FC642-5C56-FC0C-19AE-89A92DA6E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632" y="148900"/>
            <a:ext cx="72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Casos no meu livro “</a:t>
            </a:r>
            <a:r>
              <a:rPr lang="pt-PT" sz="2400" b="1" dirty="0">
                <a:solidFill>
                  <a:schemeClr val="bg1"/>
                </a:solidFill>
                <a:latin typeface="Times New Roman" pitchFamily="18" charset="0"/>
              </a:rPr>
              <a:t>Engenharia Económica com o EXCEL” (2021)</a:t>
            </a:r>
          </a:p>
        </p:txBody>
      </p:sp>
    </p:spTree>
    <p:extLst>
      <p:ext uri="{BB962C8B-B14F-4D97-AF65-F5344CB8AC3E}">
        <p14:creationId xmlns:p14="http://schemas.microsoft.com/office/powerpoint/2010/main" val="28206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i="0" smtClean="0"/>
              <a:pPr>
                <a:defRPr/>
              </a:pPr>
              <a:t>23</a:t>
            </a:fld>
            <a:endParaRPr lang="pt-PT" b="0" i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1556792"/>
            <a:ext cx="770485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600" b="1" dirty="0">
                <a:solidFill>
                  <a:srgbClr val="C00000"/>
                </a:solidFill>
              </a:rPr>
              <a:t>Respeito por Normas</a:t>
            </a:r>
            <a:r>
              <a:rPr lang="pt-PT" sz="1600" dirty="0">
                <a:solidFill>
                  <a:srgbClr val="C00000"/>
                </a:solidFill>
              </a:rPr>
              <a:t>: PAS 55-1:2008 </a:t>
            </a:r>
            <a:r>
              <a:rPr lang="pt-PT" sz="1600" dirty="0"/>
              <a:t>e </a:t>
            </a:r>
            <a:r>
              <a:rPr lang="pt-PT" sz="1600" dirty="0">
                <a:solidFill>
                  <a:srgbClr val="C00000"/>
                </a:solidFill>
              </a:rPr>
              <a:t>PAS 55-2:2008 </a:t>
            </a:r>
            <a:r>
              <a:rPr lang="pt-PT" sz="1600" dirty="0">
                <a:solidFill>
                  <a:srgbClr val="000066"/>
                </a:solidFill>
              </a:rPr>
              <a:t>(</a:t>
            </a:r>
            <a:r>
              <a:rPr lang="pt-PT" sz="1600" i="1" dirty="0" err="1">
                <a:solidFill>
                  <a:srgbClr val="000066"/>
                </a:solidFill>
              </a:rPr>
              <a:t>Publicly</a:t>
            </a:r>
            <a:r>
              <a:rPr lang="pt-PT" sz="1600" i="1" dirty="0">
                <a:solidFill>
                  <a:srgbClr val="000066"/>
                </a:solidFill>
              </a:rPr>
              <a:t> </a:t>
            </a:r>
            <a:r>
              <a:rPr lang="pt-PT" sz="1600" i="1" dirty="0" err="1">
                <a:solidFill>
                  <a:srgbClr val="000066"/>
                </a:solidFill>
              </a:rPr>
              <a:t>Available</a:t>
            </a:r>
            <a:r>
              <a:rPr lang="pt-PT" sz="1600" i="1" dirty="0">
                <a:solidFill>
                  <a:srgbClr val="000066"/>
                </a:solidFill>
              </a:rPr>
              <a:t> </a:t>
            </a:r>
            <a:r>
              <a:rPr lang="pt-PT" sz="1600" i="1" dirty="0" err="1">
                <a:solidFill>
                  <a:srgbClr val="000066"/>
                </a:solidFill>
              </a:rPr>
              <a:t>Specification</a:t>
            </a:r>
            <a:r>
              <a:rPr lang="pt-PT" sz="1600" dirty="0">
                <a:solidFill>
                  <a:srgbClr val="000066"/>
                </a:solidFill>
              </a:rPr>
              <a:t>) sobre </a:t>
            </a:r>
            <a:r>
              <a:rPr lang="pt-PT" sz="1600" i="1" dirty="0" err="1">
                <a:solidFill>
                  <a:srgbClr val="000066"/>
                </a:solidFill>
              </a:rPr>
              <a:t>Asset</a:t>
            </a:r>
            <a:r>
              <a:rPr lang="pt-PT" sz="1600" i="1" dirty="0">
                <a:solidFill>
                  <a:srgbClr val="000066"/>
                </a:solidFill>
              </a:rPr>
              <a:t> Management</a:t>
            </a:r>
            <a:r>
              <a:rPr lang="pt-PT" sz="1600" dirty="0">
                <a:solidFill>
                  <a:srgbClr val="000066"/>
                </a:solidFill>
              </a:rPr>
              <a:t>, em vigor na Grã-Bretanha desde 2008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600" dirty="0">
                <a:solidFill>
                  <a:srgbClr val="C00000"/>
                </a:solidFill>
              </a:rPr>
              <a:t>ISO 55000 </a:t>
            </a:r>
            <a:r>
              <a:rPr lang="pt-PT" sz="1600" dirty="0">
                <a:solidFill>
                  <a:srgbClr val="000066"/>
                </a:solidFill>
              </a:rPr>
              <a:t>saída em Fevereiro 2014</a:t>
            </a:r>
          </a:p>
          <a:p>
            <a:endParaRPr lang="pt-PT" sz="1600" dirty="0">
              <a:solidFill>
                <a:srgbClr val="000066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1600" b="1" dirty="0">
                <a:solidFill>
                  <a:srgbClr val="C00000"/>
                </a:solidFill>
              </a:rPr>
              <a:t>Maximizar o valor </a:t>
            </a:r>
            <a:r>
              <a:rPr lang="pt-PT" sz="1600" dirty="0">
                <a:solidFill>
                  <a:srgbClr val="C00000"/>
                </a:solidFill>
              </a:rPr>
              <a:t>dos serviços prestados à comunidade</a:t>
            </a:r>
            <a:r>
              <a:rPr lang="pt-PT" sz="1600" dirty="0">
                <a:solidFill>
                  <a:srgbClr val="000066"/>
                </a:solidFill>
              </a:rPr>
              <a:t>, atingindo os seus objectivos através da correcta gestão dos seus activos físicos ao longo dos seus ciclos de vida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1600" b="1" dirty="0">
                <a:solidFill>
                  <a:srgbClr val="C00000"/>
                </a:solidFill>
              </a:rPr>
              <a:t>Princípios</a:t>
            </a:r>
            <a:r>
              <a:rPr lang="pt-PT" sz="1600" dirty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PT" sz="1600" u="sng" dirty="0">
                <a:solidFill>
                  <a:srgbClr val="006600"/>
                </a:solidFill>
              </a:rPr>
              <a:t>Racionalidade</a:t>
            </a:r>
            <a:r>
              <a:rPr lang="pt-PT" sz="1600" dirty="0">
                <a:solidFill>
                  <a:srgbClr val="000066"/>
                </a:solidFill>
              </a:rPr>
              <a:t> económica (rentabilidade dos investimentos);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PT" sz="1600" u="sng" dirty="0">
                <a:solidFill>
                  <a:srgbClr val="006600"/>
                </a:solidFill>
              </a:rPr>
              <a:t>Ética</a:t>
            </a:r>
            <a:r>
              <a:rPr lang="pt-PT" sz="1600" dirty="0">
                <a:solidFill>
                  <a:srgbClr val="000066"/>
                </a:solidFill>
              </a:rPr>
              <a:t> institucional e ambiental;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PT" sz="1600" u="sng" dirty="0">
                <a:solidFill>
                  <a:srgbClr val="006600"/>
                </a:solidFill>
              </a:rPr>
              <a:t>Segurança</a:t>
            </a:r>
            <a:r>
              <a:rPr lang="pt-PT" sz="1600" dirty="0">
                <a:solidFill>
                  <a:srgbClr val="000066"/>
                </a:solidFill>
              </a:rPr>
              <a:t> para utilizadores e comunidade;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PT" sz="1600" u="sng" dirty="0">
                <a:solidFill>
                  <a:srgbClr val="006600"/>
                </a:solidFill>
              </a:rPr>
              <a:t>Crescimento</a:t>
            </a:r>
            <a:r>
              <a:rPr lang="pt-PT" sz="1600" dirty="0">
                <a:solidFill>
                  <a:srgbClr val="000066"/>
                </a:solidFill>
              </a:rPr>
              <a:t> sustentado; 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PT" sz="1600" u="sng" dirty="0">
                <a:solidFill>
                  <a:srgbClr val="006600"/>
                </a:solidFill>
              </a:rPr>
              <a:t>Planeamento</a:t>
            </a:r>
            <a:r>
              <a:rPr lang="pt-PT" sz="1600" dirty="0">
                <a:solidFill>
                  <a:srgbClr val="000066"/>
                </a:solidFill>
              </a:rPr>
              <a:t> a longo prazo;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PT" sz="1600" u="sng" dirty="0">
                <a:solidFill>
                  <a:srgbClr val="006600"/>
                </a:solidFill>
              </a:rPr>
              <a:t>Cumprimento</a:t>
            </a:r>
            <a:r>
              <a:rPr lang="pt-PT" sz="1600" dirty="0">
                <a:solidFill>
                  <a:srgbClr val="000066"/>
                </a:solidFill>
              </a:rPr>
              <a:t> de obrigações legais e contabilísticas;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PT" sz="1600" u="sng" dirty="0">
                <a:solidFill>
                  <a:srgbClr val="006600"/>
                </a:solidFill>
              </a:rPr>
              <a:t>Avaliação</a:t>
            </a:r>
            <a:r>
              <a:rPr lang="pt-PT" sz="1600" dirty="0">
                <a:solidFill>
                  <a:srgbClr val="000066"/>
                </a:solidFill>
              </a:rPr>
              <a:t> do risco de decisões;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PT" sz="1600" u="sng" dirty="0">
                <a:solidFill>
                  <a:srgbClr val="006600"/>
                </a:solidFill>
              </a:rPr>
              <a:t>Satisfação</a:t>
            </a:r>
            <a:r>
              <a:rPr lang="pt-PT" sz="1600" dirty="0">
                <a:solidFill>
                  <a:srgbClr val="000066"/>
                </a:solidFill>
              </a:rPr>
              <a:t> de clientes, colaboradores, fornecedores e accionistas. 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301920" y="313492"/>
            <a:ext cx="720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32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Algumas recomendações</a:t>
            </a:r>
          </a:p>
        </p:txBody>
      </p:sp>
    </p:spTree>
    <p:extLst>
      <p:ext uri="{BB962C8B-B14F-4D97-AF65-F5344CB8AC3E}">
        <p14:creationId xmlns:p14="http://schemas.microsoft.com/office/powerpoint/2010/main" val="301444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24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2" y="1779781"/>
            <a:ext cx="770485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solidFill>
                  <a:srgbClr val="C00000"/>
                </a:solidFill>
              </a:rPr>
              <a:t>Condições </a:t>
            </a:r>
            <a:r>
              <a:rPr lang="pt-PT" dirty="0">
                <a:solidFill>
                  <a:srgbClr val="000066"/>
                </a:solidFill>
              </a:rPr>
              <a:t>para a implementação bem sucedida da Gestão de Activos Físicos: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PT" u="sng" dirty="0">
                <a:solidFill>
                  <a:srgbClr val="C00000"/>
                </a:solidFill>
              </a:rPr>
              <a:t>Estrutura organizativa </a:t>
            </a:r>
            <a:r>
              <a:rPr lang="pt-PT" dirty="0">
                <a:solidFill>
                  <a:srgbClr val="000066"/>
                </a:solidFill>
              </a:rPr>
              <a:t>com capacidades de </a:t>
            </a:r>
            <a:r>
              <a:rPr lang="pt-PT" dirty="0">
                <a:solidFill>
                  <a:srgbClr val="006600"/>
                </a:solidFill>
              </a:rPr>
              <a:t>direcção</a:t>
            </a:r>
            <a:r>
              <a:rPr lang="pt-PT" dirty="0">
                <a:solidFill>
                  <a:srgbClr val="000066"/>
                </a:solidFill>
              </a:rPr>
              <a:t>, </a:t>
            </a:r>
            <a:r>
              <a:rPr lang="pt-PT" dirty="0">
                <a:solidFill>
                  <a:srgbClr val="006600"/>
                </a:solidFill>
              </a:rPr>
              <a:t>liderança</a:t>
            </a:r>
            <a:r>
              <a:rPr lang="pt-PT" dirty="0">
                <a:solidFill>
                  <a:srgbClr val="000066"/>
                </a:solidFill>
              </a:rPr>
              <a:t> e </a:t>
            </a:r>
            <a:r>
              <a:rPr lang="pt-PT" dirty="0">
                <a:solidFill>
                  <a:srgbClr val="006600"/>
                </a:solidFill>
              </a:rPr>
              <a:t>coordenação</a:t>
            </a:r>
            <a:r>
              <a:rPr lang="pt-PT" dirty="0">
                <a:solidFill>
                  <a:srgbClr val="000066"/>
                </a:solidFill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pt-PT" u="sng" dirty="0">
                <a:solidFill>
                  <a:srgbClr val="C00000"/>
                </a:solidFill>
              </a:rPr>
              <a:t>Colaboradores</a:t>
            </a:r>
            <a:r>
              <a:rPr lang="pt-PT" dirty="0">
                <a:solidFill>
                  <a:srgbClr val="C00000"/>
                </a:solidFill>
              </a:rPr>
              <a:t> </a:t>
            </a:r>
            <a:r>
              <a:rPr lang="pt-PT" dirty="0">
                <a:solidFill>
                  <a:srgbClr val="006600"/>
                </a:solidFill>
              </a:rPr>
              <a:t>competentes</a:t>
            </a:r>
            <a:r>
              <a:rPr lang="pt-PT" dirty="0">
                <a:solidFill>
                  <a:srgbClr val="000066"/>
                </a:solidFill>
              </a:rPr>
              <a:t>, </a:t>
            </a:r>
            <a:r>
              <a:rPr lang="pt-PT" dirty="0">
                <a:solidFill>
                  <a:srgbClr val="006600"/>
                </a:solidFill>
              </a:rPr>
              <a:t>motivados</a:t>
            </a:r>
            <a:r>
              <a:rPr lang="pt-PT" dirty="0">
                <a:solidFill>
                  <a:srgbClr val="000066"/>
                </a:solidFill>
              </a:rPr>
              <a:t>, </a:t>
            </a:r>
            <a:r>
              <a:rPr lang="pt-PT" dirty="0">
                <a:solidFill>
                  <a:srgbClr val="006600"/>
                </a:solidFill>
              </a:rPr>
              <a:t>atentos</a:t>
            </a:r>
            <a:r>
              <a:rPr lang="pt-PT" dirty="0">
                <a:solidFill>
                  <a:srgbClr val="000066"/>
                </a:solidFill>
              </a:rPr>
              <a:t> e </a:t>
            </a:r>
            <a:r>
              <a:rPr lang="pt-PT" dirty="0">
                <a:solidFill>
                  <a:srgbClr val="006600"/>
                </a:solidFill>
              </a:rPr>
              <a:t>empenhados</a:t>
            </a:r>
            <a:r>
              <a:rPr lang="pt-PT" dirty="0">
                <a:solidFill>
                  <a:srgbClr val="000066"/>
                </a:solidFill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pt-PT" u="sng" dirty="0">
                <a:solidFill>
                  <a:srgbClr val="C00000"/>
                </a:solidFill>
              </a:rPr>
              <a:t>Informação</a:t>
            </a:r>
            <a:r>
              <a:rPr lang="pt-PT" dirty="0">
                <a:solidFill>
                  <a:srgbClr val="000066"/>
                </a:solidFill>
              </a:rPr>
              <a:t> (</a:t>
            </a:r>
            <a:r>
              <a:rPr lang="pt-PT" dirty="0">
                <a:solidFill>
                  <a:srgbClr val="002060"/>
                </a:solidFill>
              </a:rPr>
              <a:t>SCADA/GTC</a:t>
            </a:r>
            <a:r>
              <a:rPr lang="pt-PT" dirty="0">
                <a:solidFill>
                  <a:srgbClr val="000066"/>
                </a:solidFill>
              </a:rPr>
              <a:t> </a:t>
            </a:r>
            <a:r>
              <a:rPr lang="pt-PT" dirty="0" err="1">
                <a:solidFill>
                  <a:srgbClr val="000066"/>
                </a:solidFill>
              </a:rPr>
              <a:t>p.ex</a:t>
            </a:r>
            <a:r>
              <a:rPr lang="pt-PT" dirty="0">
                <a:solidFill>
                  <a:srgbClr val="000066"/>
                </a:solidFill>
              </a:rPr>
              <a:t>.) adequada sobre o </a:t>
            </a:r>
            <a:r>
              <a:rPr lang="pt-PT" dirty="0">
                <a:solidFill>
                  <a:srgbClr val="006600"/>
                </a:solidFill>
              </a:rPr>
              <a:t>estado de condição </a:t>
            </a:r>
            <a:r>
              <a:rPr lang="pt-PT" dirty="0">
                <a:solidFill>
                  <a:srgbClr val="000066"/>
                </a:solidFill>
              </a:rPr>
              <a:t>dos activos, </a:t>
            </a:r>
            <a:r>
              <a:rPr lang="pt-PT" dirty="0">
                <a:solidFill>
                  <a:srgbClr val="006600"/>
                </a:solidFill>
              </a:rPr>
              <a:t>performance</a:t>
            </a:r>
            <a:r>
              <a:rPr lang="pt-PT" dirty="0">
                <a:solidFill>
                  <a:srgbClr val="000066"/>
                </a:solidFill>
              </a:rPr>
              <a:t>, </a:t>
            </a:r>
            <a:r>
              <a:rPr lang="pt-PT" dirty="0">
                <a:solidFill>
                  <a:srgbClr val="006600"/>
                </a:solidFill>
              </a:rPr>
              <a:t>riscos </a:t>
            </a:r>
            <a:r>
              <a:rPr lang="pt-PT" dirty="0">
                <a:solidFill>
                  <a:srgbClr val="002060"/>
                </a:solidFill>
              </a:rPr>
              <a:t>(planos de contingência)</a:t>
            </a:r>
            <a:r>
              <a:rPr lang="pt-PT" dirty="0">
                <a:solidFill>
                  <a:srgbClr val="000066"/>
                </a:solidFill>
              </a:rPr>
              <a:t>, </a:t>
            </a:r>
            <a:r>
              <a:rPr lang="pt-PT" dirty="0">
                <a:solidFill>
                  <a:srgbClr val="006600"/>
                </a:solidFill>
              </a:rPr>
              <a:t>custos</a:t>
            </a:r>
            <a:r>
              <a:rPr lang="pt-PT" dirty="0">
                <a:solidFill>
                  <a:srgbClr val="000066"/>
                </a:solidFill>
              </a:rPr>
              <a:t> e a sua inter-relação.</a:t>
            </a:r>
          </a:p>
          <a:p>
            <a:pPr marL="342900" indent="-342900">
              <a:buFont typeface="+mj-lt"/>
              <a:buAutoNum type="arabicPeriod"/>
            </a:pPr>
            <a:endParaRPr lang="pt-PT" sz="2000" b="1" dirty="0">
              <a:solidFill>
                <a:srgbClr val="000066"/>
              </a:solidFill>
            </a:endParaRP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8D94898B-0770-26D4-9CE0-CE83E7FDE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776" y="313492"/>
            <a:ext cx="720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32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Algumas recomendações</a:t>
            </a:r>
          </a:p>
        </p:txBody>
      </p:sp>
    </p:spTree>
    <p:extLst>
      <p:ext uri="{BB962C8B-B14F-4D97-AF65-F5344CB8AC3E}">
        <p14:creationId xmlns:p14="http://schemas.microsoft.com/office/powerpoint/2010/main" val="190683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25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827584" y="1779781"/>
            <a:ext cx="792088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t-PT" dirty="0">
                <a:solidFill>
                  <a:srgbClr val="000066"/>
                </a:solidFill>
              </a:rPr>
              <a:t>Ser mais </a:t>
            </a:r>
            <a:r>
              <a:rPr lang="pt-PT" dirty="0">
                <a:solidFill>
                  <a:srgbClr val="C00000"/>
                </a:solidFill>
              </a:rPr>
              <a:t>económico</a:t>
            </a:r>
            <a:r>
              <a:rPr lang="pt-PT" dirty="0">
                <a:solidFill>
                  <a:srgbClr val="000066"/>
                </a:solidFill>
              </a:rPr>
              <a:t> significa: </a:t>
            </a:r>
            <a:r>
              <a:rPr lang="pt-PT" dirty="0"/>
              <a:t>“</a:t>
            </a:r>
            <a:r>
              <a:rPr lang="pt-PT" dirty="0">
                <a:solidFill>
                  <a:srgbClr val="000066"/>
                </a:solidFill>
              </a:rPr>
              <a:t>proporcionar o </a:t>
            </a:r>
            <a:r>
              <a:rPr lang="pt-PT" dirty="0">
                <a:solidFill>
                  <a:srgbClr val="C00000"/>
                </a:solidFill>
              </a:rPr>
              <a:t>menor custo </a:t>
            </a:r>
            <a:r>
              <a:rPr lang="pt-PT" dirty="0">
                <a:solidFill>
                  <a:srgbClr val="000066"/>
                </a:solidFill>
              </a:rPr>
              <a:t>ao longo do ciclo de vida” e não “o </a:t>
            </a:r>
            <a:r>
              <a:rPr lang="pt-PT" dirty="0">
                <a:solidFill>
                  <a:srgbClr val="C00000"/>
                </a:solidFill>
              </a:rPr>
              <a:t>menor investimento</a:t>
            </a:r>
            <a:r>
              <a:rPr lang="pt-PT" dirty="0">
                <a:solidFill>
                  <a:srgbClr val="000066"/>
                </a:solidFill>
              </a:rPr>
              <a:t>”:</a:t>
            </a:r>
          </a:p>
          <a:p>
            <a:pPr>
              <a:spcBef>
                <a:spcPts val="600"/>
              </a:spcBef>
            </a:pPr>
            <a:endParaRPr lang="pt-PT" sz="800" dirty="0">
              <a:solidFill>
                <a:srgbClr val="000066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C00000"/>
                </a:solidFill>
              </a:rPr>
              <a:t>LCC </a:t>
            </a:r>
            <a:r>
              <a:rPr lang="pt-PT" dirty="0"/>
              <a:t>de um equipamento = Custo de </a:t>
            </a:r>
            <a:r>
              <a:rPr lang="pt-PT" dirty="0">
                <a:solidFill>
                  <a:srgbClr val="C00000"/>
                </a:solidFill>
              </a:rPr>
              <a:t>propriedade</a:t>
            </a:r>
            <a:r>
              <a:rPr lang="pt-PT" dirty="0">
                <a:solidFill>
                  <a:srgbClr val="006600"/>
                </a:solidFill>
              </a:rPr>
              <a:t> </a:t>
            </a:r>
            <a:r>
              <a:rPr lang="pt-PT" dirty="0"/>
              <a:t>+ Custo de </a:t>
            </a:r>
            <a:r>
              <a:rPr lang="pt-PT" dirty="0">
                <a:solidFill>
                  <a:srgbClr val="C00000"/>
                </a:solidFill>
              </a:rPr>
              <a:t>operação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C00000"/>
                </a:solidFill>
              </a:rPr>
              <a:t>Custo de propriedade </a:t>
            </a:r>
            <a:r>
              <a:rPr lang="pt-PT" dirty="0"/>
              <a:t>= Custos de </a:t>
            </a:r>
            <a:r>
              <a:rPr lang="pt-PT" dirty="0">
                <a:solidFill>
                  <a:srgbClr val="006600"/>
                </a:solidFill>
              </a:rPr>
              <a:t>aquisição e instalação </a:t>
            </a:r>
            <a:r>
              <a:rPr lang="pt-PT" dirty="0"/>
              <a:t>+ Custos de </a:t>
            </a:r>
            <a:r>
              <a:rPr lang="pt-PT" dirty="0">
                <a:solidFill>
                  <a:srgbClr val="006600"/>
                </a:solidFill>
              </a:rPr>
              <a:t>manutenção</a:t>
            </a:r>
            <a:r>
              <a:rPr lang="pt-PT" dirty="0"/>
              <a:t> + Custos de </a:t>
            </a:r>
            <a:r>
              <a:rPr lang="pt-PT" dirty="0">
                <a:solidFill>
                  <a:srgbClr val="006600"/>
                </a:solidFill>
              </a:rPr>
              <a:t>desactivação e eliminação</a:t>
            </a:r>
            <a:r>
              <a:rPr lang="pt-PT" dirty="0"/>
              <a:t>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C00000"/>
                </a:solidFill>
              </a:rPr>
              <a:t>Custo de operação </a:t>
            </a:r>
            <a:r>
              <a:rPr lang="pt-PT" dirty="0"/>
              <a:t>= Custos </a:t>
            </a:r>
            <a:r>
              <a:rPr lang="pt-PT" dirty="0">
                <a:solidFill>
                  <a:srgbClr val="006600"/>
                </a:solidFill>
              </a:rPr>
              <a:t>variáveis</a:t>
            </a:r>
            <a:r>
              <a:rPr lang="pt-PT" dirty="0"/>
              <a:t> (energia, consumíveis, mão-de-obra...) + </a:t>
            </a:r>
            <a:r>
              <a:rPr lang="pt-PT" dirty="0">
                <a:highlight>
                  <a:srgbClr val="FFFF00"/>
                </a:highlight>
              </a:rPr>
              <a:t>Custos de </a:t>
            </a:r>
            <a:r>
              <a:rPr lang="pt-PT" dirty="0">
                <a:solidFill>
                  <a:srgbClr val="006600"/>
                </a:solidFill>
                <a:highlight>
                  <a:srgbClr val="FFFF00"/>
                </a:highlight>
              </a:rPr>
              <a:t>oportunidade</a:t>
            </a:r>
            <a:r>
              <a:rPr lang="pt-PT" dirty="0"/>
              <a:t>. </a:t>
            </a:r>
          </a:p>
          <a:p>
            <a:endParaRPr lang="pt-PT" sz="2000" b="1" dirty="0">
              <a:solidFill>
                <a:srgbClr val="000066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301920" y="176332"/>
            <a:ext cx="7200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PT" sz="2800" b="1" dirty="0">
                <a:solidFill>
                  <a:schemeClr val="bg1"/>
                </a:solidFill>
                <a:latin typeface="Times New Roman" pitchFamily="18" charset="0"/>
              </a:rPr>
              <a:t>Custo do ciclo de vida (LCC – </a:t>
            </a:r>
            <a:r>
              <a:rPr lang="pt-PT" sz="2800" b="1" i="1" dirty="0" err="1">
                <a:solidFill>
                  <a:schemeClr val="bg1"/>
                </a:solidFill>
                <a:latin typeface="Times New Roman" pitchFamily="18" charset="0"/>
              </a:rPr>
              <a:t>Life</a:t>
            </a:r>
            <a:r>
              <a:rPr lang="pt-PT" sz="28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t-PT" sz="2800" b="1" i="1" dirty="0" err="1">
                <a:solidFill>
                  <a:schemeClr val="bg1"/>
                </a:solidFill>
                <a:latin typeface="Times New Roman" pitchFamily="18" charset="0"/>
              </a:rPr>
              <a:t>Cycle</a:t>
            </a:r>
            <a:r>
              <a:rPr lang="pt-PT" sz="28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t-PT" sz="2800" b="1" i="1" dirty="0" err="1">
                <a:solidFill>
                  <a:schemeClr val="bg1"/>
                </a:solidFill>
                <a:latin typeface="Times New Roman" pitchFamily="18" charset="0"/>
              </a:rPr>
              <a:t>Cost</a:t>
            </a:r>
            <a:r>
              <a:rPr lang="pt-PT" sz="2800" b="1" dirty="0">
                <a:solidFill>
                  <a:schemeClr val="bg1"/>
                </a:solidFill>
                <a:latin typeface="Times New Roman" pitchFamily="18" charset="0"/>
              </a:rPr>
              <a:t>) </a:t>
            </a: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Algumas recomendações</a:t>
            </a:r>
            <a:endParaRPr lang="pt-PT" sz="2400" b="1" kern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2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Oval 2"/>
          <p:cNvSpPr>
            <a:spLocks noChangeArrowheads="1"/>
          </p:cNvSpPr>
          <p:nvPr/>
        </p:nvSpPr>
        <p:spPr bwMode="auto">
          <a:xfrm>
            <a:off x="2686050" y="3103563"/>
            <a:ext cx="3757613" cy="2090737"/>
          </a:xfrm>
          <a:prstGeom prst="ellipse">
            <a:avLst/>
          </a:prstGeom>
          <a:noFill/>
          <a:ln w="508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sz="120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title"/>
          </p:nvPr>
        </p:nvSpPr>
        <p:spPr>
          <a:xfrm>
            <a:off x="506413" y="266446"/>
            <a:ext cx="8154508" cy="762000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Ciclo de Gestão </a:t>
            </a:r>
            <a:r>
              <a:rPr lang="pt-PT" sz="1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(PDCA - </a:t>
            </a:r>
            <a:r>
              <a:rPr lang="pt-PT" sz="1800" b="1" i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PLAN, DO, CHECK, ACT</a:t>
            </a:r>
            <a:r>
              <a:rPr lang="pt-PT" sz="1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) </a:t>
            </a:r>
            <a:br>
              <a:rPr lang="pt-PT" sz="1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</a:b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Algumas recomendações</a:t>
            </a:r>
            <a:br>
              <a:rPr lang="pt-PT" sz="1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</a:br>
            <a:endParaRPr lang="pt-PT" sz="1800" b="1" kern="1200" dirty="0">
              <a:solidFill>
                <a:schemeClr val="bg1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3716338" y="1290638"/>
            <a:ext cx="162560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PT" sz="1400" b="1"/>
              <a:t>Objectivos</a:t>
            </a:r>
          </a:p>
        </p:txBody>
      </p:sp>
      <p:sp>
        <p:nvSpPr>
          <p:cNvPr id="297990" name="Text Box 6"/>
          <p:cNvSpPr txBox="1">
            <a:spLocks noChangeArrowheads="1"/>
          </p:cNvSpPr>
          <p:nvPr/>
        </p:nvSpPr>
        <p:spPr bwMode="auto">
          <a:xfrm>
            <a:off x="3700463" y="2116138"/>
            <a:ext cx="162560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PT" sz="1400" b="1"/>
              <a:t>Estratégia</a:t>
            </a:r>
          </a:p>
        </p:txBody>
      </p:sp>
      <p:sp>
        <p:nvSpPr>
          <p:cNvPr id="297991" name="AutoShape 7"/>
          <p:cNvSpPr>
            <a:spLocks noChangeArrowheads="1"/>
          </p:cNvSpPr>
          <p:nvPr/>
        </p:nvSpPr>
        <p:spPr bwMode="auto">
          <a:xfrm>
            <a:off x="4297363" y="1811338"/>
            <a:ext cx="434975" cy="2619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sz="1200"/>
          </a:p>
        </p:txBody>
      </p:sp>
      <p:sp>
        <p:nvSpPr>
          <p:cNvPr id="297992" name="AutoShape 8"/>
          <p:cNvSpPr>
            <a:spLocks noChangeArrowheads="1"/>
          </p:cNvSpPr>
          <p:nvPr/>
        </p:nvSpPr>
        <p:spPr bwMode="auto">
          <a:xfrm>
            <a:off x="4279900" y="2620963"/>
            <a:ext cx="434975" cy="2619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sz="1200"/>
          </a:p>
        </p:txBody>
      </p:sp>
      <p:sp>
        <p:nvSpPr>
          <p:cNvPr id="297993" name="Text Box 9"/>
          <p:cNvSpPr txBox="1">
            <a:spLocks noChangeArrowheads="1"/>
          </p:cNvSpPr>
          <p:nvPr/>
        </p:nvSpPr>
        <p:spPr bwMode="auto">
          <a:xfrm>
            <a:off x="3729038" y="2943225"/>
            <a:ext cx="162560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PT" sz="1400" b="1"/>
              <a:t>Planear</a:t>
            </a:r>
          </a:p>
        </p:txBody>
      </p:sp>
      <p:sp>
        <p:nvSpPr>
          <p:cNvPr id="297994" name="Text Box 10"/>
          <p:cNvSpPr txBox="1">
            <a:spLocks noChangeArrowheads="1"/>
          </p:cNvSpPr>
          <p:nvPr/>
        </p:nvSpPr>
        <p:spPr bwMode="auto">
          <a:xfrm>
            <a:off x="5627688" y="3854450"/>
            <a:ext cx="162560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PT" sz="1400" b="1"/>
              <a:t>Organizar</a:t>
            </a:r>
          </a:p>
        </p:txBody>
      </p:sp>
      <p:sp>
        <p:nvSpPr>
          <p:cNvPr id="297995" name="Text Box 11"/>
          <p:cNvSpPr txBox="1">
            <a:spLocks noChangeArrowheads="1"/>
          </p:cNvSpPr>
          <p:nvPr/>
        </p:nvSpPr>
        <p:spPr bwMode="auto">
          <a:xfrm>
            <a:off x="3829050" y="4900613"/>
            <a:ext cx="162560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PT" sz="1400" b="1"/>
              <a:t>Dirigir</a:t>
            </a:r>
          </a:p>
        </p:txBody>
      </p:sp>
      <p:sp>
        <p:nvSpPr>
          <p:cNvPr id="297996" name="Text Box 12"/>
          <p:cNvSpPr txBox="1">
            <a:spLocks noChangeArrowheads="1"/>
          </p:cNvSpPr>
          <p:nvPr/>
        </p:nvSpPr>
        <p:spPr bwMode="auto">
          <a:xfrm>
            <a:off x="1912938" y="3856038"/>
            <a:ext cx="1625600" cy="30777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33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PT" sz="1400" b="1" dirty="0"/>
              <a:t>Controlar</a:t>
            </a:r>
          </a:p>
        </p:txBody>
      </p:sp>
      <p:sp>
        <p:nvSpPr>
          <p:cNvPr id="297997" name="AutoShape 13"/>
          <p:cNvSpPr>
            <a:spLocks noChangeArrowheads="1"/>
          </p:cNvSpPr>
          <p:nvPr/>
        </p:nvSpPr>
        <p:spPr bwMode="auto">
          <a:xfrm rot="39655898">
            <a:off x="5755481" y="3239294"/>
            <a:ext cx="404813" cy="3968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sz="1200"/>
          </a:p>
        </p:txBody>
      </p:sp>
      <p:sp>
        <p:nvSpPr>
          <p:cNvPr id="297998" name="AutoShape 14"/>
          <p:cNvSpPr>
            <a:spLocks noChangeArrowheads="1"/>
          </p:cNvSpPr>
          <p:nvPr/>
        </p:nvSpPr>
        <p:spPr bwMode="auto">
          <a:xfrm rot="18172156" flipV="1">
            <a:off x="2982119" y="4629944"/>
            <a:ext cx="404813" cy="3968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sz="1200"/>
          </a:p>
        </p:txBody>
      </p:sp>
      <p:sp>
        <p:nvSpPr>
          <p:cNvPr id="297999" name="AutoShape 15"/>
          <p:cNvSpPr>
            <a:spLocks noChangeArrowheads="1"/>
          </p:cNvSpPr>
          <p:nvPr/>
        </p:nvSpPr>
        <p:spPr bwMode="auto">
          <a:xfrm rot="3239949" flipH="1">
            <a:off x="5812631" y="4572794"/>
            <a:ext cx="404813" cy="3968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sz="1200"/>
          </a:p>
        </p:txBody>
      </p:sp>
      <p:sp>
        <p:nvSpPr>
          <p:cNvPr id="298000" name="AutoShape 16"/>
          <p:cNvSpPr>
            <a:spLocks noChangeArrowheads="1"/>
          </p:cNvSpPr>
          <p:nvPr/>
        </p:nvSpPr>
        <p:spPr bwMode="auto">
          <a:xfrm rot="46627844" flipH="1" flipV="1">
            <a:off x="3012281" y="3236119"/>
            <a:ext cx="404813" cy="3968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sz="1200"/>
          </a:p>
        </p:txBody>
      </p:sp>
      <p:sp>
        <p:nvSpPr>
          <p:cNvPr id="298001" name="AutoShape 17"/>
          <p:cNvSpPr>
            <a:spLocks noChangeArrowheads="1"/>
          </p:cNvSpPr>
          <p:nvPr/>
        </p:nvSpPr>
        <p:spPr bwMode="auto">
          <a:xfrm>
            <a:off x="6025706" y="2071490"/>
            <a:ext cx="2219325" cy="830460"/>
          </a:xfrm>
          <a:prstGeom prst="wedgeRoundRectCallout">
            <a:avLst>
              <a:gd name="adj1" fmla="val -78972"/>
              <a:gd name="adj2" fmla="val 62583"/>
              <a:gd name="adj3" fmla="val 16667"/>
            </a:avLst>
          </a:prstGeom>
          <a:noFill/>
          <a:ln w="5080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pt-P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Determinar antecipadamente o que deve ser feito e como (definir </a:t>
            </a:r>
            <a:r>
              <a:rPr lang="pt-PT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tácticas</a:t>
            </a:r>
            <a:r>
              <a:rPr lang="pt-P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98002" name="AutoShape 18"/>
          <p:cNvSpPr>
            <a:spLocks noChangeArrowheads="1"/>
          </p:cNvSpPr>
          <p:nvPr/>
        </p:nvSpPr>
        <p:spPr bwMode="auto">
          <a:xfrm>
            <a:off x="6645275" y="4553141"/>
            <a:ext cx="2219325" cy="1103312"/>
          </a:xfrm>
          <a:prstGeom prst="wedgeRoundRectCallout">
            <a:avLst>
              <a:gd name="adj1" fmla="val -44278"/>
              <a:gd name="adj2" fmla="val -78921"/>
              <a:gd name="adj3" fmla="val 16667"/>
            </a:avLst>
          </a:prstGeom>
          <a:noFill/>
          <a:ln w="5080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pt-P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Relações formais entre as pessoas e entre estas e os recursos para atingir os </a:t>
            </a:r>
            <a:r>
              <a:rPr lang="pt-PT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objectivos</a:t>
            </a:r>
            <a:endParaRPr lang="pt-PT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8003" name="AutoShape 19"/>
          <p:cNvSpPr>
            <a:spLocks noChangeArrowheads="1"/>
          </p:cNvSpPr>
          <p:nvPr/>
        </p:nvSpPr>
        <p:spPr bwMode="auto">
          <a:xfrm>
            <a:off x="811213" y="5136331"/>
            <a:ext cx="2219325" cy="968237"/>
          </a:xfrm>
          <a:prstGeom prst="wedgeRoundRectCallout">
            <a:avLst>
              <a:gd name="adj1" fmla="val 80616"/>
              <a:gd name="adj2" fmla="val -38764"/>
              <a:gd name="adj3" fmla="val 16667"/>
            </a:avLst>
          </a:prstGeom>
          <a:noFill/>
          <a:ln w="5080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pt-P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Influenciar os comportamentos dos colaboradores, liderando, comunicando e motivando</a:t>
            </a:r>
          </a:p>
        </p:txBody>
      </p:sp>
      <p:sp>
        <p:nvSpPr>
          <p:cNvPr id="298004" name="AutoShape 20"/>
          <p:cNvSpPr>
            <a:spLocks noChangeArrowheads="1"/>
          </p:cNvSpPr>
          <p:nvPr/>
        </p:nvSpPr>
        <p:spPr bwMode="auto">
          <a:xfrm>
            <a:off x="506413" y="2321499"/>
            <a:ext cx="2465387" cy="1165285"/>
          </a:xfrm>
          <a:prstGeom prst="wedgeRoundRectCallout">
            <a:avLst>
              <a:gd name="adj1" fmla="val 23986"/>
              <a:gd name="adj2" fmla="val 80421"/>
              <a:gd name="adj3" fmla="val 16667"/>
            </a:avLst>
          </a:prstGeom>
          <a:noFill/>
          <a:ln w="5080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pt-P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Comparar o </a:t>
            </a:r>
            <a:r>
              <a:rPr lang="pt-PT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pt-P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desempenho da organização com metas previamente estabelecidas,  elogiando e criticando de forma construtiva</a:t>
            </a: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978408" y="1737360"/>
            <a:ext cx="1271016" cy="468380"/>
          </a:xfrm>
          <a:prstGeom prst="wedgeRoundRectCallout">
            <a:avLst/>
          </a:prstGeom>
          <a:solidFill>
            <a:srgbClr val="CCFF99"/>
          </a:solidFill>
          <a:ln w="508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PT" b="1" dirty="0">
                <a:solidFill>
                  <a:srgbClr val="C00000"/>
                </a:solidFill>
              </a:rPr>
              <a:t>SIG</a:t>
            </a:r>
            <a:endParaRPr kumimoji="0" lang="pt-PT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02E3DF9-5488-04C1-31AB-25D4666D1035}"/>
              </a:ext>
            </a:extLst>
          </p:cNvPr>
          <p:cNvSpPr txBox="1">
            <a:spLocks/>
          </p:cNvSpPr>
          <p:nvPr/>
        </p:nvSpPr>
        <p:spPr bwMode="auto">
          <a:xfrm>
            <a:off x="7323826" y="6245225"/>
            <a:ext cx="136297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i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pt-PT" altLang="en-US">
                <a:solidFill>
                  <a:schemeClr val="tx1"/>
                </a:solidFill>
              </a:rPr>
              <a:t>Rui Assis - </a:t>
            </a:r>
            <a:fld id="{7F1D5E9D-6F85-45AE-B7E2-14824B6BD3DF}" type="slidenum">
              <a:rPr lang="pt-PT" altLang="en-US" i="0" smtClean="0">
                <a:solidFill>
                  <a:schemeClr val="tx1"/>
                </a:solidFill>
              </a:rPr>
              <a:pPr/>
              <a:t>26</a:t>
            </a:fld>
            <a:endParaRPr lang="pt-PT" altLang="en-US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8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6" grpId="0" animBg="1"/>
      <p:bldP spid="297989" grpId="0" animBg="1"/>
      <p:bldP spid="297990" grpId="0" animBg="1"/>
      <p:bldP spid="297991" grpId="0" animBg="1"/>
      <p:bldP spid="297992" grpId="0" animBg="1"/>
      <p:bldP spid="297993" grpId="0" animBg="1"/>
      <p:bldP spid="297994" grpId="0" animBg="1"/>
      <p:bldP spid="297995" grpId="0" animBg="1"/>
      <p:bldP spid="297996" grpId="0" animBg="1"/>
      <p:bldP spid="297997" grpId="0" animBg="1"/>
      <p:bldP spid="297998" grpId="0" animBg="1"/>
      <p:bldP spid="297999" grpId="0" animBg="1"/>
      <p:bldP spid="298000" grpId="0" animBg="1"/>
      <p:bldP spid="298001" grpId="0" animBg="1"/>
      <p:bldP spid="298002" grpId="0" animBg="1"/>
      <p:bldP spid="298003" grpId="0" animBg="1"/>
      <p:bldP spid="298004" grpId="0" animBg="1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4654" y="171934"/>
            <a:ext cx="8229600" cy="850900"/>
          </a:xfrm>
        </p:spPr>
        <p:txBody>
          <a:bodyPr/>
          <a:lstStyle/>
          <a:p>
            <a:r>
              <a:rPr lang="pt-PT" altLang="pt-PT" sz="2800" b="1" kern="120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Objectivos</a:t>
            </a:r>
            <a:r>
              <a:rPr lang="pt-PT" alt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 de um SIG</a:t>
            </a:r>
            <a:br>
              <a:rPr lang="pt-PT" alt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</a:b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Algumas recomendações</a:t>
            </a:r>
            <a:endParaRPr lang="pt-PT" altLang="pt-PT" sz="2400" b="1" kern="1200" dirty="0">
              <a:solidFill>
                <a:schemeClr val="bg1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5529" y="1441756"/>
            <a:ext cx="7991856" cy="1977497"/>
          </a:xfrm>
        </p:spPr>
        <p:txBody>
          <a:bodyPr/>
          <a:lstStyle/>
          <a:p>
            <a:pPr marL="444500" lvl="1" indent="-265113">
              <a:lnSpc>
                <a:spcPct val="90000"/>
              </a:lnSpc>
            </a:pPr>
            <a:r>
              <a:rPr lang="pt-PT" altLang="pt-PT" sz="1800" b="1" dirty="0">
                <a:solidFill>
                  <a:srgbClr val="C00000"/>
                </a:solidFill>
                <a:latin typeface="Times New Roman" pitchFamily="18" charset="0"/>
              </a:rPr>
              <a:t>Alinhar</a:t>
            </a:r>
            <a:r>
              <a:rPr lang="pt-PT" altLang="pt-PT" sz="1800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pt-PT" altLang="pt-PT" sz="1800" dirty="0">
                <a:solidFill>
                  <a:srgbClr val="002060"/>
                </a:solidFill>
                <a:latin typeface="Times New Roman" pitchFamily="18" charset="0"/>
              </a:rPr>
              <a:t>os </a:t>
            </a:r>
            <a:r>
              <a:rPr lang="pt-PT" altLang="pt-PT" sz="1800" dirty="0" err="1">
                <a:solidFill>
                  <a:srgbClr val="002060"/>
                </a:solidFill>
                <a:latin typeface="Times New Roman" pitchFamily="18" charset="0"/>
              </a:rPr>
              <a:t>objectivos</a:t>
            </a:r>
            <a:r>
              <a:rPr lang="pt-PT" altLang="pt-PT" sz="1800" dirty="0">
                <a:solidFill>
                  <a:srgbClr val="002060"/>
                </a:solidFill>
                <a:latin typeface="Times New Roman" pitchFamily="18" charset="0"/>
              </a:rPr>
              <a:t> operacionais com os </a:t>
            </a:r>
            <a:r>
              <a:rPr lang="pt-PT" altLang="pt-PT" sz="1800" dirty="0" err="1">
                <a:solidFill>
                  <a:srgbClr val="002060"/>
                </a:solidFill>
                <a:latin typeface="Times New Roman" pitchFamily="18" charset="0"/>
              </a:rPr>
              <a:t>objectivos</a:t>
            </a:r>
            <a:r>
              <a:rPr lang="pt-PT" altLang="pt-PT" sz="1800" dirty="0">
                <a:solidFill>
                  <a:srgbClr val="002060"/>
                </a:solidFill>
                <a:latin typeface="Times New Roman" pitchFamily="18" charset="0"/>
              </a:rPr>
              <a:t> estratégicos da empresa;</a:t>
            </a:r>
          </a:p>
          <a:p>
            <a:pPr marL="444500" lvl="1" indent="-265113">
              <a:lnSpc>
                <a:spcPct val="90000"/>
              </a:lnSpc>
            </a:pPr>
            <a:r>
              <a:rPr lang="pt-PT" altLang="pt-PT" sz="1800" b="1" dirty="0">
                <a:solidFill>
                  <a:srgbClr val="C00000"/>
                </a:solidFill>
                <a:latin typeface="Times New Roman" pitchFamily="18" charset="0"/>
              </a:rPr>
              <a:t>Focar</a:t>
            </a:r>
            <a:r>
              <a:rPr lang="pt-PT" altLang="pt-PT" sz="1800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pt-PT" altLang="pt-PT" sz="1800" dirty="0">
                <a:solidFill>
                  <a:srgbClr val="002060"/>
                </a:solidFill>
                <a:latin typeface="Times New Roman" pitchFamily="18" charset="0"/>
              </a:rPr>
              <a:t>naquilo que é verdadeiramente importante para a empresa no curto, médio e longo prazo;</a:t>
            </a:r>
          </a:p>
          <a:p>
            <a:pPr marL="444500" lvl="1" indent="-265113">
              <a:lnSpc>
                <a:spcPct val="90000"/>
              </a:lnSpc>
            </a:pPr>
            <a:r>
              <a:rPr lang="pt-PT" altLang="pt-PT" sz="1800" b="1" dirty="0">
                <a:solidFill>
                  <a:srgbClr val="C00000"/>
                </a:solidFill>
                <a:latin typeface="Times New Roman" pitchFamily="18" charset="0"/>
              </a:rPr>
              <a:t>Influenciar</a:t>
            </a:r>
            <a:r>
              <a:rPr lang="pt-PT" altLang="pt-PT" sz="1800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pt-PT" altLang="pt-PT" sz="1800" dirty="0">
                <a:solidFill>
                  <a:srgbClr val="002060"/>
                </a:solidFill>
                <a:latin typeface="Times New Roman" pitchFamily="18" charset="0"/>
              </a:rPr>
              <a:t>comportamentos no sentido da estratégia;</a:t>
            </a:r>
          </a:p>
          <a:p>
            <a:pPr marL="444500" lvl="1" indent="-265113">
              <a:lnSpc>
                <a:spcPct val="90000"/>
              </a:lnSpc>
            </a:pPr>
            <a:r>
              <a:rPr lang="pt-PT" altLang="pt-PT" sz="1800" b="1" dirty="0">
                <a:solidFill>
                  <a:srgbClr val="C00000"/>
                </a:solidFill>
                <a:latin typeface="Times New Roman" pitchFamily="18" charset="0"/>
              </a:rPr>
              <a:t>Responsabilizar</a:t>
            </a:r>
            <a:r>
              <a:rPr lang="pt-PT" altLang="pt-PT" sz="1800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pt-PT" altLang="pt-PT" sz="1800" dirty="0">
                <a:solidFill>
                  <a:srgbClr val="002060"/>
                </a:solidFill>
                <a:latin typeface="Times New Roman" pitchFamily="18" charset="0"/>
              </a:rPr>
              <a:t>pelos resultados (aprender com os </a:t>
            </a:r>
            <a:r>
              <a:rPr lang="pt-PT" altLang="pt-PT" sz="1800" dirty="0">
                <a:solidFill>
                  <a:srgbClr val="002060"/>
                </a:solidFill>
                <a:highlight>
                  <a:srgbClr val="FFFF00"/>
                </a:highlight>
                <a:latin typeface="Times New Roman" pitchFamily="18" charset="0"/>
              </a:rPr>
              <a:t>erros</a:t>
            </a:r>
            <a:r>
              <a:rPr lang="pt-PT" altLang="pt-PT" sz="1800" dirty="0">
                <a:solidFill>
                  <a:srgbClr val="002060"/>
                </a:solidFill>
                <a:latin typeface="Times New Roman" pitchFamily="18" charset="0"/>
              </a:rPr>
              <a:t> e premiar o </a:t>
            </a:r>
            <a:r>
              <a:rPr lang="pt-PT" altLang="pt-PT" sz="1800" dirty="0">
                <a:solidFill>
                  <a:srgbClr val="002060"/>
                </a:solidFill>
                <a:highlight>
                  <a:srgbClr val="FFFF00"/>
                </a:highlight>
                <a:latin typeface="Times New Roman" pitchFamily="18" charset="0"/>
              </a:rPr>
              <a:t>desempenho</a:t>
            </a:r>
            <a:r>
              <a:rPr lang="pt-PT" altLang="pt-PT" sz="1800" dirty="0">
                <a:solidFill>
                  <a:srgbClr val="002060"/>
                </a:solidFill>
                <a:latin typeface="Times New Roman" pitchFamily="18" charset="0"/>
              </a:rPr>
              <a:t>)</a:t>
            </a:r>
            <a:r>
              <a:rPr lang="pt-PT" altLang="pt-PT" sz="1800" dirty="0">
                <a:solidFill>
                  <a:srgbClr val="000099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374163" y="3541521"/>
            <a:ext cx="1857376" cy="552450"/>
          </a:xfrm>
          <a:prstGeom prst="ellipse">
            <a:avLst/>
          </a:prstGeom>
          <a:solidFill>
            <a:srgbClr val="CCFF99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Motivação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5450364" y="4918150"/>
            <a:ext cx="1781175" cy="857251"/>
          </a:xfrm>
          <a:prstGeom prst="ellipse">
            <a:avLst/>
          </a:prstGeom>
          <a:solidFill>
            <a:srgbClr val="CCFF99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Reconhecimento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pelos resultados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3698031" y="4325803"/>
            <a:ext cx="1781175" cy="552450"/>
          </a:xfrm>
          <a:prstGeom prst="ellipse">
            <a:avLst/>
          </a:prstGeom>
          <a:solidFill>
            <a:srgbClr val="FFC000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Eficiência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73629" y="3946601"/>
            <a:ext cx="2057398" cy="1295400"/>
          </a:xfrm>
          <a:prstGeom prst="ellipse">
            <a:avLst/>
          </a:prstGeom>
          <a:solidFill>
            <a:srgbClr val="CCFF99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b="1" dirty="0">
                <a:solidFill>
                  <a:srgbClr val="003300"/>
                </a:solidFill>
                <a:latin typeface="Times New Roman" pitchFamily="18" charset="0"/>
              </a:rPr>
              <a:t>Competências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b="1" dirty="0">
                <a:solidFill>
                  <a:srgbClr val="003300"/>
                </a:solidFill>
                <a:latin typeface="Times New Roman" pitchFamily="18" charset="0"/>
              </a:rPr>
              <a:t>Autoridade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b="1" dirty="0">
                <a:solidFill>
                  <a:srgbClr val="003300"/>
                </a:solidFill>
                <a:latin typeface="Times New Roman" pitchFamily="18" charset="0"/>
              </a:rPr>
              <a:t>Responsabilidade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b="1" dirty="0">
                <a:solidFill>
                  <a:srgbClr val="003300"/>
                </a:solidFill>
                <a:latin typeface="Times New Roman" pitchFamily="18" charset="0"/>
              </a:rPr>
              <a:t>Orientação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3156904" y="4602028"/>
            <a:ext cx="523875" cy="9525"/>
          </a:xfrm>
          <a:prstGeom prst="straightConnector1">
            <a:avLst/>
          </a:prstGeom>
          <a:noFill/>
          <a:ln w="508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Bent Arrow 2"/>
          <p:cNvSpPr/>
          <p:nvPr/>
        </p:nvSpPr>
        <p:spPr bwMode="auto">
          <a:xfrm flipV="1">
            <a:off x="4521679" y="4965776"/>
            <a:ext cx="766760" cy="552450"/>
          </a:xfrm>
          <a:prstGeom prst="bentArrow">
            <a:avLst/>
          </a:prstGeom>
          <a:solidFill>
            <a:srgbClr val="008000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Bent Arrow 12"/>
          <p:cNvSpPr/>
          <p:nvPr/>
        </p:nvSpPr>
        <p:spPr bwMode="auto">
          <a:xfrm rot="16200000" flipH="1">
            <a:off x="4533229" y="3625756"/>
            <a:ext cx="552451" cy="748800"/>
          </a:xfrm>
          <a:prstGeom prst="bentArrow">
            <a:avLst/>
          </a:prstGeom>
          <a:solidFill>
            <a:srgbClr val="008000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Curved Right Arrow 3"/>
          <p:cNvSpPr/>
          <p:nvPr/>
        </p:nvSpPr>
        <p:spPr bwMode="auto">
          <a:xfrm flipH="1" flipV="1">
            <a:off x="7360128" y="3689425"/>
            <a:ext cx="666750" cy="1724026"/>
          </a:xfrm>
          <a:prstGeom prst="curvedRightArrow">
            <a:avLst/>
          </a:prstGeom>
          <a:solidFill>
            <a:srgbClr val="008000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98851D-3E17-3FD8-0D6A-289D9819EA23}"/>
              </a:ext>
            </a:extLst>
          </p:cNvPr>
          <p:cNvSpPr txBox="1">
            <a:spLocks/>
          </p:cNvSpPr>
          <p:nvPr/>
        </p:nvSpPr>
        <p:spPr bwMode="auto">
          <a:xfrm>
            <a:off x="7323826" y="6245225"/>
            <a:ext cx="136297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i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pt-PT" altLang="en-US">
                <a:solidFill>
                  <a:schemeClr val="tx1"/>
                </a:solidFill>
              </a:rPr>
              <a:t>Rui Assis - </a:t>
            </a:r>
            <a:fld id="{7F1D5E9D-6F85-45AE-B7E2-14824B6BD3DF}" type="slidenum">
              <a:rPr lang="pt-PT" altLang="en-US" i="0" smtClean="0">
                <a:solidFill>
                  <a:schemeClr val="tx1"/>
                </a:solidFill>
              </a:rPr>
              <a:pPr/>
              <a:t>27</a:t>
            </a:fld>
            <a:endParaRPr lang="pt-PT" alt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5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2" grpId="0" animBg="1"/>
      <p:bldP spid="5" grpId="0" animBg="1"/>
      <p:bldP spid="6" grpId="0" animBg="1"/>
      <p:bldP spid="7" grpId="0" animBg="1"/>
      <p:bldP spid="3" grpId="0" animBg="1"/>
      <p:bldP spid="13" grpId="0" animBg="1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211138"/>
            <a:ext cx="7772400" cy="839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Exemplo de uma hierarquia de indicadores</a:t>
            </a:r>
            <a:b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</a:b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Algumas recomendações</a:t>
            </a: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836401" y="1587263"/>
            <a:ext cx="7772401" cy="74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algn="ctr"/>
            <a:r>
              <a:rPr lang="pt-PT" sz="1800" dirty="0">
                <a:solidFill>
                  <a:srgbClr val="002060"/>
                </a:solidFill>
              </a:rPr>
              <a:t>Estrutura hierárquica de </a:t>
            </a:r>
            <a:r>
              <a:rPr lang="pt-PT" sz="1800" dirty="0" err="1">
                <a:solidFill>
                  <a:srgbClr val="002060"/>
                </a:solidFill>
                <a:highlight>
                  <a:srgbClr val="FFFF00"/>
                </a:highlight>
              </a:rPr>
              <a:t>factores</a:t>
            </a:r>
            <a:r>
              <a:rPr lang="pt-PT" sz="1800" dirty="0">
                <a:solidFill>
                  <a:srgbClr val="002060"/>
                </a:solidFill>
              </a:rPr>
              <a:t> e de </a:t>
            </a:r>
            <a:r>
              <a:rPr lang="pt-PT" sz="1800" dirty="0">
                <a:solidFill>
                  <a:srgbClr val="002060"/>
                </a:solidFill>
                <a:highlight>
                  <a:srgbClr val="FFFF00"/>
                </a:highlight>
              </a:rPr>
              <a:t>subfactores</a:t>
            </a:r>
            <a:r>
              <a:rPr lang="pt-PT" sz="1800" dirty="0">
                <a:solidFill>
                  <a:srgbClr val="002060"/>
                </a:solidFill>
              </a:rPr>
              <a:t> selecionados para avaliar periodicamente a </a:t>
            </a:r>
            <a:r>
              <a:rPr lang="pt-PT" sz="1800" dirty="0">
                <a:solidFill>
                  <a:srgbClr val="002060"/>
                </a:solidFill>
                <a:highlight>
                  <a:srgbClr val="00FF00"/>
                </a:highlight>
              </a:rPr>
              <a:t>Eficácia Operacional </a:t>
            </a:r>
            <a:r>
              <a:rPr lang="pt-PT" sz="1800" dirty="0">
                <a:solidFill>
                  <a:srgbClr val="002060"/>
                </a:solidFill>
              </a:rPr>
              <a:t>de uma linha de produção</a:t>
            </a:r>
            <a:endParaRPr lang="en-US" sz="1800" dirty="0">
              <a:solidFill>
                <a:srgbClr val="002060"/>
              </a:solidFill>
            </a:endParaRPr>
          </a:p>
          <a:p>
            <a:pPr algn="ctr" defTabSz="762000">
              <a:spcBef>
                <a:spcPct val="20000"/>
              </a:spcBef>
              <a:buSzPct val="100000"/>
            </a:pPr>
            <a:endParaRPr lang="en-US" sz="1800" b="1" dirty="0">
              <a:solidFill>
                <a:srgbClr val="0000CC"/>
              </a:solidFill>
            </a:endParaRPr>
          </a:p>
          <a:p>
            <a:pPr algn="ctr" defTabSz="762000">
              <a:spcBef>
                <a:spcPct val="20000"/>
              </a:spcBef>
              <a:buClr>
                <a:schemeClr val="hlink"/>
              </a:buClr>
              <a:buSzPct val="100000"/>
            </a:pPr>
            <a:endParaRPr lang="pt-PT" sz="1800" dirty="0">
              <a:solidFill>
                <a:srgbClr val="0000CC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B9E470-22BA-A796-BBFB-55B0A7411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53" y="2774963"/>
            <a:ext cx="8032750" cy="260671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09F4028-AA31-3BA7-165B-9C85FC3E2095}"/>
              </a:ext>
            </a:extLst>
          </p:cNvPr>
          <p:cNvSpPr txBox="1">
            <a:spLocks/>
          </p:cNvSpPr>
          <p:nvPr/>
        </p:nvSpPr>
        <p:spPr bwMode="auto">
          <a:xfrm>
            <a:off x="7323826" y="6245225"/>
            <a:ext cx="136297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i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pt-PT" altLang="en-US">
                <a:solidFill>
                  <a:schemeClr val="tx1"/>
                </a:solidFill>
              </a:rPr>
              <a:t>Rui Assis - </a:t>
            </a:r>
            <a:fld id="{7F1D5E9D-6F85-45AE-B7E2-14824B6BD3DF}" type="slidenum">
              <a:rPr lang="pt-PT" altLang="en-US" i="0" smtClean="0">
                <a:solidFill>
                  <a:schemeClr val="tx1"/>
                </a:solidFill>
              </a:rPr>
              <a:pPr/>
              <a:t>28</a:t>
            </a:fld>
            <a:endParaRPr lang="pt-PT" alt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358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2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29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207860" y="155554"/>
            <a:ext cx="7200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PT" sz="2800" b="1" dirty="0">
                <a:solidFill>
                  <a:schemeClr val="bg1"/>
                </a:solidFill>
                <a:latin typeface="Times New Roman" pitchFamily="18" charset="0"/>
              </a:rPr>
              <a:t>Custo do ciclo de vida (LCC – </a:t>
            </a:r>
            <a:r>
              <a:rPr lang="pt-PT" sz="2800" b="1" i="1" dirty="0" err="1">
                <a:solidFill>
                  <a:schemeClr val="bg1"/>
                </a:solidFill>
                <a:latin typeface="Times New Roman" pitchFamily="18" charset="0"/>
              </a:rPr>
              <a:t>Life</a:t>
            </a:r>
            <a:r>
              <a:rPr lang="pt-PT" sz="28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t-PT" sz="2800" b="1" i="1" dirty="0" err="1">
                <a:solidFill>
                  <a:schemeClr val="bg1"/>
                </a:solidFill>
                <a:latin typeface="Times New Roman" pitchFamily="18" charset="0"/>
              </a:rPr>
              <a:t>Cycle</a:t>
            </a:r>
            <a:r>
              <a:rPr lang="pt-PT" sz="2800" b="1" i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t-PT" sz="2800" b="1" i="1" dirty="0" err="1">
                <a:solidFill>
                  <a:schemeClr val="bg1"/>
                </a:solidFill>
                <a:latin typeface="Times New Roman" pitchFamily="18" charset="0"/>
              </a:rPr>
              <a:t>Cost</a:t>
            </a:r>
            <a:r>
              <a:rPr lang="pt-PT" sz="2800" b="1" dirty="0">
                <a:solidFill>
                  <a:schemeClr val="bg1"/>
                </a:solidFill>
                <a:latin typeface="Times New Roman" pitchFamily="18" charset="0"/>
              </a:rPr>
              <a:t>) </a:t>
            </a: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Algumas recomendações</a:t>
            </a:r>
            <a:endParaRPr lang="pt-PT" sz="2400" b="1" kern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87624" y="1444014"/>
            <a:ext cx="6840322" cy="3281130"/>
            <a:chOff x="1985" y="9737"/>
            <a:chExt cx="6790" cy="2964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985" y="9966"/>
              <a:ext cx="552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2700" tIns="12700" rIns="12700" bIns="12700" anchor="t" anchorCtr="0" upright="1">
              <a:noAutofit/>
            </a:bodyPr>
            <a:lstStyle/>
            <a:p>
              <a:pPr algn="r">
                <a:spcAft>
                  <a:spcPts val="0"/>
                </a:spcAft>
              </a:pPr>
              <a:r>
                <a:rPr lang="pt-PT" sz="1600" dirty="0">
                  <a:effectLst/>
                  <a:latin typeface="Times New Roman"/>
                  <a:ea typeface="Times New Roman"/>
                </a:rPr>
                <a:t>€/ano</a:t>
              </a:r>
            </a:p>
          </p:txBody>
        </p:sp>
        <p:cxnSp>
          <p:nvCxnSpPr>
            <p:cNvPr id="10" name="Line 2804"/>
            <p:cNvCxnSpPr/>
            <p:nvPr/>
          </p:nvCxnSpPr>
          <p:spPr bwMode="auto">
            <a:xfrm flipH="1" flipV="1">
              <a:off x="2667" y="9737"/>
              <a:ext cx="0" cy="2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2805"/>
            <p:cNvCxnSpPr/>
            <p:nvPr/>
          </p:nvCxnSpPr>
          <p:spPr bwMode="auto">
            <a:xfrm flipV="1">
              <a:off x="2667" y="12250"/>
              <a:ext cx="54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605" y="12327"/>
              <a:ext cx="5390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2700" tIns="12700" rIns="12700" bIns="1270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pt-PT" sz="1400" dirty="0">
                  <a:effectLst/>
                  <a:latin typeface="Times New Roman"/>
                  <a:ea typeface="Times New Roman"/>
                </a:rPr>
                <a:t>        0      1       2       3       4      5       ...     10     11    12      ...      </a:t>
              </a:r>
              <a:r>
                <a:rPr lang="pt-PT" sz="1400" i="1" dirty="0">
                  <a:effectLst/>
                  <a:latin typeface="Times New Roman"/>
                  <a:ea typeface="Times New Roman"/>
                </a:rPr>
                <a:t>n  </a:t>
              </a:r>
              <a:r>
                <a:rPr lang="pt-PT" sz="1400" dirty="0">
                  <a:effectLst/>
                  <a:latin typeface="Times New Roman"/>
                  <a:ea typeface="Times New Roman"/>
                </a:rPr>
                <a:t>    anos</a:t>
              </a:r>
            </a:p>
          </p:txBody>
        </p:sp>
        <p:sp>
          <p:nvSpPr>
            <p:cNvPr id="14" name="Rectangle 13" descr="Dark downward diagonal"/>
            <p:cNvSpPr>
              <a:spLocks noChangeArrowheads="1"/>
            </p:cNvSpPr>
            <p:nvPr/>
          </p:nvSpPr>
          <p:spPr bwMode="auto">
            <a:xfrm>
              <a:off x="2898" y="10479"/>
              <a:ext cx="171" cy="1771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286" y="11870"/>
              <a:ext cx="186" cy="38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658" y="12021"/>
              <a:ext cx="186" cy="2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030" y="11870"/>
              <a:ext cx="186" cy="38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402" y="11717"/>
              <a:ext cx="185" cy="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4773" y="11564"/>
              <a:ext cx="186" cy="6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5579" y="11003"/>
              <a:ext cx="186" cy="12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5951" y="10797"/>
              <a:ext cx="186" cy="1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322" y="10727"/>
              <a:ext cx="186" cy="152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7128" y="10651"/>
              <a:ext cx="186" cy="159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24" name="Rectangle 23" descr="Dark upward diagonal"/>
            <p:cNvSpPr>
              <a:spLocks noChangeArrowheads="1"/>
            </p:cNvSpPr>
            <p:nvPr/>
          </p:nvSpPr>
          <p:spPr bwMode="auto">
            <a:xfrm>
              <a:off x="7128" y="10270"/>
              <a:ext cx="186" cy="381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25" name="AutoShape 2819"/>
            <p:cNvSpPr>
              <a:spLocks noChangeArrowheads="1"/>
            </p:cNvSpPr>
            <p:nvPr/>
          </p:nvSpPr>
          <p:spPr bwMode="auto">
            <a:xfrm>
              <a:off x="3155" y="9827"/>
              <a:ext cx="1054" cy="686"/>
            </a:xfrm>
            <a:prstGeom prst="wedgeRoundRectCallout">
              <a:avLst>
                <a:gd name="adj1" fmla="val -56546"/>
                <a:gd name="adj2" fmla="val 90606"/>
                <a:gd name="adj3" fmla="val 1666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PT" sz="1400" b="1">
                  <a:effectLst/>
                  <a:latin typeface="Times New Roman"/>
                  <a:ea typeface="Times New Roman"/>
                </a:rPr>
                <a:t>Custo de aquisição</a:t>
              </a:r>
            </a:p>
            <a:p>
              <a:pPr>
                <a:spcAft>
                  <a:spcPts val="0"/>
                </a:spcAft>
              </a:pPr>
              <a:r>
                <a:rPr lang="pt-PT" sz="1400" b="1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26" name="AutoShape 2820"/>
            <p:cNvSpPr>
              <a:spLocks noChangeArrowheads="1"/>
            </p:cNvSpPr>
            <p:nvPr/>
          </p:nvSpPr>
          <p:spPr bwMode="auto">
            <a:xfrm>
              <a:off x="5579" y="9821"/>
              <a:ext cx="1252" cy="686"/>
            </a:xfrm>
            <a:prstGeom prst="wedgeRoundRectCallout">
              <a:avLst>
                <a:gd name="adj1" fmla="val 72894"/>
                <a:gd name="adj2" fmla="val 46060"/>
                <a:gd name="adj3" fmla="val 1666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PT" sz="1400" b="1">
                  <a:effectLst/>
                  <a:latin typeface="Times New Roman"/>
                  <a:ea typeface="Times New Roman"/>
                </a:rPr>
                <a:t>Custo de desactivação</a:t>
              </a:r>
            </a:p>
            <a:p>
              <a:pPr>
                <a:spcAft>
                  <a:spcPts val="0"/>
                </a:spcAft>
              </a:pPr>
              <a:r>
                <a:rPr lang="pt-PT" sz="1400" b="1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286" y="12021"/>
              <a:ext cx="186" cy="22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3658" y="12098"/>
              <a:ext cx="186" cy="152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030" y="12098"/>
              <a:ext cx="186" cy="152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402" y="12098"/>
              <a:ext cx="185" cy="152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773" y="12021"/>
              <a:ext cx="186" cy="22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79" y="11945"/>
              <a:ext cx="186" cy="305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951" y="11870"/>
              <a:ext cx="186" cy="38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322" y="11793"/>
              <a:ext cx="186" cy="457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7128" y="11717"/>
              <a:ext cx="186" cy="533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PT" sz="1200"/>
            </a:p>
          </p:txBody>
        </p:sp>
        <p:sp>
          <p:nvSpPr>
            <p:cNvPr id="36" name="AutoShape 2830"/>
            <p:cNvSpPr>
              <a:spLocks noChangeArrowheads="1"/>
            </p:cNvSpPr>
            <p:nvPr/>
          </p:nvSpPr>
          <p:spPr bwMode="auto">
            <a:xfrm>
              <a:off x="7500" y="10391"/>
              <a:ext cx="1275" cy="685"/>
            </a:xfrm>
            <a:prstGeom prst="wedgeRoundRectCallout">
              <a:avLst>
                <a:gd name="adj1" fmla="val -64449"/>
                <a:gd name="adj2" fmla="val 94444"/>
                <a:gd name="adj3" fmla="val 1666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PT" sz="1400" b="1">
                  <a:effectLst/>
                  <a:latin typeface="Times New Roman"/>
                  <a:ea typeface="Times New Roman"/>
                </a:rPr>
                <a:t>Custos de manutenção</a:t>
              </a:r>
            </a:p>
            <a:p>
              <a:pPr>
                <a:spcAft>
                  <a:spcPts val="0"/>
                </a:spcAft>
              </a:pPr>
              <a:r>
                <a:rPr lang="pt-PT" sz="1400" b="1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37" name="AutoShape 2831"/>
            <p:cNvSpPr>
              <a:spLocks noChangeArrowheads="1"/>
            </p:cNvSpPr>
            <p:nvPr/>
          </p:nvSpPr>
          <p:spPr bwMode="auto">
            <a:xfrm>
              <a:off x="7583" y="11336"/>
              <a:ext cx="1192" cy="685"/>
            </a:xfrm>
            <a:prstGeom prst="wedgeRoundRectCallout">
              <a:avLst>
                <a:gd name="adj1" fmla="val -76481"/>
                <a:gd name="adj2" fmla="val 48634"/>
                <a:gd name="adj3" fmla="val 1666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PT" sz="1400" b="1">
                  <a:effectLst/>
                  <a:latin typeface="Times New Roman"/>
                  <a:ea typeface="Times New Roman"/>
                </a:rPr>
                <a:t>Custos de operação</a:t>
              </a:r>
            </a:p>
            <a:p>
              <a:pPr>
                <a:spcAft>
                  <a:spcPts val="0"/>
                </a:spcAft>
              </a:pPr>
              <a:r>
                <a:rPr lang="pt-PT" sz="1400" b="1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539552" y="4769857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/>
              <a:t>Os custos de </a:t>
            </a:r>
            <a:r>
              <a:rPr lang="pt-PT" sz="1600" dirty="0" err="1"/>
              <a:t>O&amp;M</a:t>
            </a:r>
            <a:r>
              <a:rPr lang="pt-PT" sz="1600" dirty="0"/>
              <a:t> apresentam um comportamento caracterizado por uma evolução temporal em forma de </a:t>
            </a:r>
            <a:r>
              <a:rPr lang="pt-PT" sz="1600" b="1" dirty="0">
                <a:solidFill>
                  <a:srgbClr val="C00000"/>
                </a:solidFill>
              </a:rPr>
              <a:t>S</a:t>
            </a:r>
            <a:r>
              <a:rPr lang="pt-PT" sz="1600" dirty="0"/>
              <a:t>; </a:t>
            </a:r>
            <a:r>
              <a:rPr lang="pt-PT" sz="1600" dirty="0">
                <a:solidFill>
                  <a:srgbClr val="006600"/>
                </a:solidFill>
              </a:rPr>
              <a:t>crescimento moderado nos primeiros anos</a:t>
            </a:r>
            <a:r>
              <a:rPr lang="pt-PT" sz="1600" dirty="0"/>
              <a:t>, até um momento de </a:t>
            </a:r>
            <a:r>
              <a:rPr lang="pt-PT" sz="1600" dirty="0">
                <a:solidFill>
                  <a:srgbClr val="006600"/>
                </a:solidFill>
              </a:rPr>
              <a:t>inflexão</a:t>
            </a:r>
            <a:r>
              <a:rPr lang="pt-PT" sz="1600" dirty="0"/>
              <a:t> ao qual se segue um </a:t>
            </a:r>
            <a:r>
              <a:rPr lang="pt-PT" sz="1600" dirty="0">
                <a:solidFill>
                  <a:srgbClr val="006600"/>
                </a:solidFill>
              </a:rPr>
              <a:t>crescimento com tendência para entrar em patamar</a:t>
            </a:r>
            <a:r>
              <a:rPr lang="pt-PT" sz="1600" dirty="0"/>
              <a:t>. </a:t>
            </a:r>
          </a:p>
          <a:p>
            <a:r>
              <a:rPr lang="pt-PT" sz="1600" dirty="0"/>
              <a:t>O primeiro ano pode constituir uma </a:t>
            </a:r>
            <a:r>
              <a:rPr lang="pt-PT" sz="1600" dirty="0">
                <a:solidFill>
                  <a:srgbClr val="006600"/>
                </a:solidFill>
              </a:rPr>
              <a:t>excepção</a:t>
            </a:r>
            <a:r>
              <a:rPr lang="pt-PT" sz="1600" dirty="0"/>
              <a:t>, devido a </a:t>
            </a:r>
            <a:r>
              <a:rPr lang="pt-PT" sz="1600" dirty="0">
                <a:solidFill>
                  <a:srgbClr val="006600"/>
                </a:solidFill>
              </a:rPr>
              <a:t>aprendizagem</a:t>
            </a:r>
            <a:r>
              <a:rPr lang="pt-PT" sz="1600" dirty="0"/>
              <a:t>, falhas devidas a </a:t>
            </a:r>
            <a:r>
              <a:rPr lang="pt-PT" sz="1600" dirty="0">
                <a:solidFill>
                  <a:srgbClr val="006600"/>
                </a:solidFill>
              </a:rPr>
              <a:t>erros de operação</a:t>
            </a:r>
            <a:r>
              <a:rPr lang="pt-PT" sz="1600" dirty="0"/>
              <a:t>, as quais desaparecem com o acumular da experiência.</a:t>
            </a:r>
          </a:p>
        </p:txBody>
      </p:sp>
    </p:spTree>
    <p:extLst>
      <p:ext uri="{BB962C8B-B14F-4D97-AF65-F5344CB8AC3E}">
        <p14:creationId xmlns:p14="http://schemas.microsoft.com/office/powerpoint/2010/main" val="103828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3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945432" y="1855522"/>
            <a:ext cx="7704856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Demonstrar que um Gestor de </a:t>
            </a:r>
            <a:r>
              <a:rPr lang="pt-PT" sz="1600" dirty="0" err="1">
                <a:solidFill>
                  <a:srgbClr val="000066"/>
                </a:solidFill>
              </a:rPr>
              <a:t>Activos</a:t>
            </a:r>
            <a:r>
              <a:rPr lang="pt-PT" sz="1600" dirty="0">
                <a:solidFill>
                  <a:srgbClr val="000066"/>
                </a:solidFill>
              </a:rPr>
              <a:t>, para além de ser um bom Engenheiro – ou seja, domina as técnicas da sua especialidade – precisa de conhecer: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Contabilidade de custos </a:t>
            </a:r>
            <a:r>
              <a:rPr lang="pt-PT" sz="1600" dirty="0">
                <a:solidFill>
                  <a:srgbClr val="000066"/>
                </a:solidFill>
              </a:rPr>
              <a:t>(sabe como os custos se formam ao nível dos Centros e dos produtos),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Cálculo financeiro</a:t>
            </a:r>
            <a:r>
              <a:rPr lang="pt-PT" sz="1600" dirty="0">
                <a:solidFill>
                  <a:srgbClr val="000066"/>
                </a:solidFill>
              </a:rPr>
              <a:t> e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Controlo de Gestão</a:t>
            </a:r>
            <a:r>
              <a:rPr lang="pt-PT" sz="1600" dirty="0">
                <a:solidFill>
                  <a:srgbClr val="000066"/>
                </a:solidFill>
              </a:rPr>
              <a:t>. 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Evidenciar que as competências técnicas usadas em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Gestão da Manutenção </a:t>
            </a:r>
            <a:r>
              <a:rPr lang="pt-PT" sz="1600" dirty="0">
                <a:solidFill>
                  <a:srgbClr val="000066"/>
                </a:solidFill>
              </a:rPr>
              <a:t>já não bastam, tendo em conta a dimensão dos investimentos, a necessidade da sua duração e o respeito pelas normas ambientais e de segurança.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Um Gestor de </a:t>
            </a:r>
            <a:r>
              <a:rPr lang="pt-PT" sz="1600" dirty="0" err="1">
                <a:solidFill>
                  <a:srgbClr val="000066"/>
                </a:solidFill>
              </a:rPr>
              <a:t>Activos</a:t>
            </a:r>
            <a:r>
              <a:rPr lang="pt-PT" sz="1600" dirty="0">
                <a:solidFill>
                  <a:srgbClr val="000066"/>
                </a:solidFill>
              </a:rPr>
              <a:t> deve conhecer, para além da sua “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linguagem de Engenheiro</a:t>
            </a:r>
            <a:r>
              <a:rPr lang="pt-PT" sz="1600" dirty="0">
                <a:solidFill>
                  <a:srgbClr val="000066"/>
                </a:solidFill>
              </a:rPr>
              <a:t>”, também a “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linguagem de Gestor</a:t>
            </a:r>
            <a:r>
              <a:rPr lang="pt-PT" sz="1600" dirty="0">
                <a:solidFill>
                  <a:srgbClr val="000066"/>
                </a:solidFill>
              </a:rPr>
              <a:t>” se quiser ser bem sucedido de modo a corresponder à crescente procura de “Gestores de </a:t>
            </a:r>
            <a:r>
              <a:rPr lang="pt-PT" sz="1600" dirty="0" err="1">
                <a:solidFill>
                  <a:srgbClr val="000066"/>
                </a:solidFill>
              </a:rPr>
              <a:t>Activos</a:t>
            </a:r>
            <a:r>
              <a:rPr lang="pt-PT" sz="1600" dirty="0">
                <a:solidFill>
                  <a:srgbClr val="000066"/>
                </a:solidFill>
              </a:rPr>
              <a:t>” por parte de médias e grandes empresas industriais e de serviços em todo o mundo;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Descrever resumidamente a “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história</a:t>
            </a:r>
            <a:r>
              <a:rPr lang="pt-PT" sz="1600" dirty="0">
                <a:solidFill>
                  <a:srgbClr val="000066"/>
                </a:solidFill>
              </a:rPr>
              <a:t>” do meu percurso profissional e os meus sucessivos “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encontros</a:t>
            </a:r>
            <a:r>
              <a:rPr lang="pt-PT" sz="1600" dirty="0">
                <a:solidFill>
                  <a:srgbClr val="000066"/>
                </a:solidFill>
              </a:rPr>
              <a:t>” com a Gestão de </a:t>
            </a:r>
            <a:r>
              <a:rPr lang="pt-PT" sz="1600" dirty="0" err="1">
                <a:solidFill>
                  <a:srgbClr val="000066"/>
                </a:solidFill>
              </a:rPr>
              <a:t>Activos</a:t>
            </a:r>
            <a:r>
              <a:rPr lang="pt-PT" sz="1600" dirty="0">
                <a:solidFill>
                  <a:srgbClr val="000066"/>
                </a:solidFill>
              </a:rPr>
              <a:t>”.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291632" y="313492"/>
            <a:ext cx="720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32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Objectivos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56361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30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827584" y="1376415"/>
            <a:ext cx="799288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600" b="1" dirty="0">
                <a:solidFill>
                  <a:srgbClr val="C00000"/>
                </a:solidFill>
              </a:rPr>
              <a:t>Obsolescência tecnológica </a:t>
            </a:r>
            <a:r>
              <a:rPr lang="pt-PT" sz="1600" dirty="0"/>
              <a:t>(maior produtividade, melhor qualidade, menores custos, capacidades ampliadas);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600" b="1" dirty="0">
                <a:solidFill>
                  <a:srgbClr val="C00000"/>
                </a:solidFill>
              </a:rPr>
              <a:t>Descontinuidade do produto </a:t>
            </a:r>
            <a:r>
              <a:rPr lang="pt-PT" sz="1600" dirty="0"/>
              <a:t>(caso de equipamentos dedicados);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PT" sz="1600" b="1" dirty="0">
                <a:solidFill>
                  <a:srgbClr val="C00000"/>
                </a:solidFill>
              </a:rPr>
              <a:t>Usura física </a:t>
            </a:r>
            <a:r>
              <a:rPr lang="pt-PT" sz="1600" dirty="0"/>
              <a:t>(caso de equipamentos universais)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238840" y="151847"/>
            <a:ext cx="7200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pt-PT" sz="2600" b="1" dirty="0">
                <a:solidFill>
                  <a:schemeClr val="bg1"/>
                </a:solidFill>
                <a:latin typeface="Times New Roman" pitchFamily="18" charset="0"/>
              </a:rPr>
              <a:t>Razões para a substituição de um equipamento</a:t>
            </a:r>
          </a:p>
          <a:p>
            <a:pPr algn="ctr">
              <a:spcBef>
                <a:spcPts val="0"/>
              </a:spcBef>
              <a:defRPr/>
            </a:pP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Algumas recomendações</a:t>
            </a:r>
            <a:endParaRPr lang="pt-PT" sz="2400" b="1" i="1" kern="12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683568" y="2798064"/>
            <a:ext cx="7992888" cy="2581058"/>
            <a:chOff x="764" y="1129"/>
            <a:chExt cx="4568" cy="2716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955" y="2061"/>
              <a:ext cx="752" cy="1784"/>
            </a:xfrm>
            <a:prstGeom prst="rect">
              <a:avLst/>
            </a:prstGeom>
            <a:solidFill>
              <a:srgbClr val="9F9F9F"/>
            </a:solidFill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PT" sz="1200">
                <a:solidFill>
                  <a:srgbClr val="000099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855" y="1928"/>
              <a:ext cx="742" cy="1794"/>
            </a:xfrm>
            <a:prstGeom prst="rect">
              <a:avLst/>
            </a:prstGeom>
            <a:solidFill>
              <a:srgbClr val="92D050"/>
            </a:soli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endParaRPr lang="pt-PT" sz="1200">
                <a:solidFill>
                  <a:srgbClr val="000099"/>
                </a:solidFill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938" y="2508"/>
              <a:ext cx="564" cy="65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1200" b="1" dirty="0">
                  <a:solidFill>
                    <a:srgbClr val="000099"/>
                  </a:solidFill>
                  <a:latin typeface="Arial" charset="0"/>
                </a:rPr>
                <a:t>Vida </a:t>
              </a:r>
              <a:r>
                <a:rPr lang="en-US" sz="1200" b="1" dirty="0" err="1">
                  <a:solidFill>
                    <a:srgbClr val="000099"/>
                  </a:solidFill>
                  <a:latin typeface="Arial" charset="0"/>
                </a:rPr>
                <a:t>útil</a:t>
              </a:r>
              <a:r>
                <a:rPr lang="en-US" sz="1200" b="1" dirty="0">
                  <a:solidFill>
                    <a:srgbClr val="000099"/>
                  </a:solidFill>
                  <a:latin typeface="Arial" charset="0"/>
                </a:rPr>
                <a:t> do </a:t>
              </a:r>
              <a:r>
                <a:rPr lang="en-US" sz="1200" b="1" dirty="0" err="1">
                  <a:solidFill>
                    <a:srgbClr val="000099"/>
                  </a:solidFill>
                  <a:latin typeface="Arial" charset="0"/>
                </a:rPr>
                <a:t>equipamento</a:t>
              </a:r>
              <a:endParaRPr lang="en-US" sz="1200" b="1" dirty="0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4304" y="1586"/>
              <a:ext cx="579" cy="2231"/>
            </a:xfrm>
            <a:prstGeom prst="rect">
              <a:avLst/>
            </a:prstGeom>
            <a:solidFill>
              <a:srgbClr val="9F9F9F"/>
            </a:solidFill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PT" sz="1200">
                <a:solidFill>
                  <a:srgbClr val="000099"/>
                </a:solidFill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478" y="2033"/>
              <a:ext cx="579" cy="1784"/>
            </a:xfrm>
            <a:prstGeom prst="rect">
              <a:avLst/>
            </a:prstGeom>
            <a:solidFill>
              <a:srgbClr val="9F9F9F"/>
            </a:solidFill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PT" sz="1200">
                <a:solidFill>
                  <a:srgbClr val="000099"/>
                </a:solidFill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2652" y="1408"/>
              <a:ext cx="579" cy="2409"/>
            </a:xfrm>
            <a:prstGeom prst="rect">
              <a:avLst/>
            </a:prstGeom>
            <a:solidFill>
              <a:srgbClr val="9F9F9F"/>
            </a:solidFill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PT" sz="1200">
                <a:solidFill>
                  <a:srgbClr val="000099"/>
                </a:solidFill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2504" y="1129"/>
              <a:ext cx="624" cy="2566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shade val="30000"/>
                    <a:satMod val="115000"/>
                  </a:srgbClr>
                </a:gs>
                <a:gs pos="50000">
                  <a:srgbClr val="FFFFFF">
                    <a:shade val="67500"/>
                    <a:satMod val="115000"/>
                  </a:srgbClr>
                </a:gs>
                <a:gs pos="100000">
                  <a:srgbClr val="FFFFFF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endParaRPr lang="pt-PT" sz="1200">
                <a:solidFill>
                  <a:srgbClr val="000099"/>
                </a:solidFill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3334" y="1911"/>
              <a:ext cx="624" cy="1795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shade val="30000"/>
                    <a:satMod val="115000"/>
                  </a:srgbClr>
                </a:gs>
                <a:gs pos="50000">
                  <a:srgbClr val="FFFFFF">
                    <a:shade val="67500"/>
                    <a:satMod val="115000"/>
                  </a:srgbClr>
                </a:gs>
                <a:gs pos="100000">
                  <a:srgbClr val="FFFFFF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endParaRPr lang="pt-PT" sz="1200">
                <a:solidFill>
                  <a:srgbClr val="000099"/>
                </a:solidFill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4165" y="1463"/>
              <a:ext cx="623" cy="2243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shade val="30000"/>
                    <a:satMod val="115000"/>
                  </a:srgbClr>
                </a:gs>
                <a:gs pos="50000">
                  <a:srgbClr val="FFFFFF">
                    <a:shade val="67500"/>
                    <a:satMod val="115000"/>
                  </a:srgbClr>
                </a:gs>
                <a:gs pos="100000">
                  <a:srgbClr val="FFFFFF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/>
            <a:lstStyle/>
            <a:p>
              <a:endParaRPr lang="pt-PT" sz="1200">
                <a:solidFill>
                  <a:srgbClr val="000099"/>
                </a:solidFill>
              </a:endParaRP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764" y="1911"/>
              <a:ext cx="4568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pt-PT" sz="1200"/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4198" y="2433"/>
              <a:ext cx="560" cy="53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1200" b="1" dirty="0">
                  <a:solidFill>
                    <a:srgbClr val="000099"/>
                  </a:solidFill>
                </a:rPr>
                <a:t>Vida </a:t>
              </a:r>
              <a:r>
                <a:rPr lang="en-US" sz="1200" b="1" dirty="0" err="1">
                  <a:solidFill>
                    <a:srgbClr val="000099"/>
                  </a:solidFill>
                </a:rPr>
                <a:t>física</a:t>
              </a:r>
              <a:endParaRPr lang="en-US" sz="1200" b="1" dirty="0">
                <a:solidFill>
                  <a:srgbClr val="000099"/>
                </a:solidFill>
              </a:endParaRPr>
            </a:p>
            <a:p>
              <a:pPr algn="ctr"/>
              <a:r>
                <a:rPr lang="en-US" sz="1200" b="1" dirty="0">
                  <a:solidFill>
                    <a:srgbClr val="000099"/>
                  </a:solidFill>
                </a:rPr>
                <a:t>(</a:t>
              </a:r>
              <a:r>
                <a:rPr lang="en-US" sz="1200" b="1" dirty="0" err="1">
                  <a:solidFill>
                    <a:srgbClr val="C00000"/>
                  </a:solidFill>
                </a:rPr>
                <a:t>económica</a:t>
              </a:r>
              <a:r>
                <a:rPr lang="en-US" sz="1200" b="1" dirty="0">
                  <a:solidFill>
                    <a:srgbClr val="000099"/>
                  </a:solidFill>
                </a:rPr>
                <a:t>)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568" y="2272"/>
              <a:ext cx="496" cy="62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1200" b="1" dirty="0">
                  <a:solidFill>
                    <a:srgbClr val="000099"/>
                  </a:solidFill>
                </a:rPr>
                <a:t>Vida </a:t>
              </a:r>
              <a:r>
                <a:rPr lang="en-US" sz="1200" b="1" dirty="0" err="1">
                  <a:solidFill>
                    <a:srgbClr val="000099"/>
                  </a:solidFill>
                </a:rPr>
                <a:t>tecno-lógica</a:t>
              </a:r>
              <a:endParaRPr lang="en-US" sz="1200" b="1" dirty="0">
                <a:solidFill>
                  <a:srgbClr val="000099"/>
                </a:solidFill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3397" y="2340"/>
              <a:ext cx="497" cy="62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sz="1200" b="1" dirty="0">
                  <a:solidFill>
                    <a:srgbClr val="000099"/>
                  </a:solidFill>
                </a:rPr>
                <a:t>Vida</a:t>
              </a:r>
            </a:p>
            <a:p>
              <a:pPr algn="ctr"/>
              <a:r>
                <a:rPr lang="en-US" sz="1200" b="1" dirty="0">
                  <a:solidFill>
                    <a:srgbClr val="000099"/>
                  </a:solidFill>
                </a:rPr>
                <a:t>do </a:t>
              </a:r>
              <a:r>
                <a:rPr lang="en-US" sz="1200" b="1" dirty="0" err="1">
                  <a:solidFill>
                    <a:srgbClr val="000099"/>
                  </a:solidFill>
                </a:rPr>
                <a:t>produto</a:t>
              </a:r>
              <a:endParaRPr lang="en-US" sz="1200" b="1" dirty="0">
                <a:solidFill>
                  <a:srgbClr val="000099"/>
                </a:solidFill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1799" y="2508"/>
              <a:ext cx="637" cy="597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just"/>
              <a:r>
                <a:rPr lang="en-US" sz="1200" b="1" dirty="0">
                  <a:solidFill>
                    <a:srgbClr val="000099"/>
                  </a:solidFill>
                  <a:latin typeface="Arial" charset="0"/>
                </a:rPr>
                <a:t>=  </a:t>
              </a:r>
              <a:r>
                <a:rPr lang="en-US" sz="1400" b="1" dirty="0" err="1">
                  <a:solidFill>
                    <a:srgbClr val="000099"/>
                  </a:solidFill>
                  <a:latin typeface="Arial" charset="0"/>
                </a:rPr>
                <a:t>menor</a:t>
              </a:r>
              <a:r>
                <a:rPr lang="en-US" sz="1200" b="1" dirty="0">
                  <a:solidFill>
                    <a:srgbClr val="000099"/>
                  </a:solidFill>
                  <a:latin typeface="Arial" charset="0"/>
                </a:rPr>
                <a:t>  </a:t>
              </a:r>
              <a:r>
                <a:rPr lang="en-US" b="1" dirty="0">
                  <a:solidFill>
                    <a:srgbClr val="000099"/>
                  </a:solidFill>
                  <a:latin typeface="Arial" charset="0"/>
                  <a:sym typeface="Symbol" pitchFamily="18" charset="2"/>
                </a:rPr>
                <a:t></a:t>
              </a:r>
              <a:endParaRPr lang="en-US" b="1" dirty="0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6" name="Text Box 21"/>
            <p:cNvSpPr txBox="1">
              <a:spLocks noChangeArrowheads="1"/>
            </p:cNvSpPr>
            <p:nvPr/>
          </p:nvSpPr>
          <p:spPr bwMode="auto">
            <a:xfrm>
              <a:off x="4870" y="2484"/>
              <a:ext cx="336" cy="6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defTabSz="762000"/>
              <a:r>
                <a:rPr lang="en-US" b="1" dirty="0">
                  <a:solidFill>
                    <a:srgbClr val="000099"/>
                  </a:solidFill>
                  <a:sym typeface="Symbol" pitchFamily="18" charset="2"/>
                </a:rPr>
                <a:t></a:t>
              </a:r>
              <a:endParaRPr lang="en-US" b="1" dirty="0">
                <a:solidFill>
                  <a:srgbClr val="000099"/>
                </a:solidFill>
              </a:endParaRPr>
            </a:p>
            <a:p>
              <a:pPr defTabSz="762000">
                <a:spcBef>
                  <a:spcPct val="50000"/>
                </a:spcBef>
              </a:pPr>
              <a:endParaRPr lang="en-US" sz="1200" dirty="0">
                <a:solidFill>
                  <a:srgbClr val="000099"/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AA9D58FD-F9C6-CD6D-08D6-00977E45AA50}"/>
              </a:ext>
            </a:extLst>
          </p:cNvPr>
          <p:cNvSpPr/>
          <p:nvPr/>
        </p:nvSpPr>
        <p:spPr>
          <a:xfrm>
            <a:off x="842796" y="5559555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t-PT" sz="1400" b="1" dirty="0">
                <a:solidFill>
                  <a:srgbClr val="C00000"/>
                </a:solidFill>
              </a:rPr>
              <a:t>Nota: </a:t>
            </a:r>
            <a:r>
              <a:rPr lang="pt-PT" sz="1400" dirty="0"/>
              <a:t>Cuidado com os sobressalentes propostos pelos construtores. No fim de vida de muitos equipamentos, fiquei várias vezes com caixotes ainda fechados em armazém.</a:t>
            </a:r>
          </a:p>
        </p:txBody>
      </p:sp>
    </p:spTree>
    <p:extLst>
      <p:ext uri="{BB962C8B-B14F-4D97-AF65-F5344CB8AC3E}">
        <p14:creationId xmlns:p14="http://schemas.microsoft.com/office/powerpoint/2010/main" val="48704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31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292776" y="331780"/>
            <a:ext cx="72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PT" sz="2800" b="1" dirty="0">
                <a:solidFill>
                  <a:schemeClr val="bg1"/>
                </a:solidFill>
                <a:latin typeface="Times New Roman" pitchFamily="18" charset="0"/>
              </a:rPr>
              <a:t>Outras recomendações</a:t>
            </a:r>
            <a:endParaRPr lang="pt-PT" sz="2800" b="1" kern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5840" y="1569457"/>
            <a:ext cx="758037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t-PT" sz="1600" dirty="0">
                <a:solidFill>
                  <a:srgbClr val="000066"/>
                </a:solidFill>
              </a:rPr>
              <a:t>Manter-se </a:t>
            </a:r>
            <a:r>
              <a:rPr lang="pt-PT" sz="1600" dirty="0" err="1">
                <a:solidFill>
                  <a:srgbClr val="000066"/>
                </a:solidFill>
              </a:rPr>
              <a:t>actualizado</a:t>
            </a:r>
            <a:r>
              <a:rPr lang="pt-PT" sz="1600" dirty="0">
                <a:solidFill>
                  <a:srgbClr val="000066"/>
                </a:solidFill>
              </a:rPr>
              <a:t>: 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PT" sz="1600" dirty="0">
              <a:solidFill>
                <a:srgbClr val="000066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600" dirty="0">
                <a:solidFill>
                  <a:srgbClr val="000066"/>
                </a:solidFill>
              </a:rPr>
              <a:t>Lendo revistas especializadas nos temas;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600" dirty="0">
                <a:solidFill>
                  <a:srgbClr val="000066"/>
                </a:solidFill>
              </a:rPr>
              <a:t>Estudando continuamente os progressos ocorridos ao longo do tempo;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600" dirty="0">
                <a:solidFill>
                  <a:srgbClr val="000066"/>
                </a:solidFill>
              </a:rPr>
              <a:t>Frequentando as principais feiras industriais nacionais e internacionais sobre os temas;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600" dirty="0">
                <a:solidFill>
                  <a:srgbClr val="000066"/>
                </a:solidFill>
              </a:rPr>
              <a:t>Frequentando Congressos sobre os temas;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600" dirty="0">
                <a:solidFill>
                  <a:srgbClr val="000066"/>
                </a:solidFill>
              </a:rPr>
              <a:t>Aproveitando as oportunidades de visitas técnicas promovidas pela Ordem dos Engenheiros.</a:t>
            </a:r>
          </a:p>
        </p:txBody>
      </p:sp>
    </p:spTree>
    <p:extLst>
      <p:ext uri="{BB962C8B-B14F-4D97-AF65-F5344CB8AC3E}">
        <p14:creationId xmlns:p14="http://schemas.microsoft.com/office/powerpoint/2010/main" val="386020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32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827584" y="1961545"/>
            <a:ext cx="756084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3200" dirty="0">
                <a:solidFill>
                  <a:srgbClr val="002060"/>
                </a:solidFill>
              </a:rPr>
              <a:t>Obrigado pela vossa atenção</a:t>
            </a:r>
          </a:p>
          <a:p>
            <a:pPr algn="ctr"/>
            <a:endParaRPr lang="pt-PT" sz="2400" dirty="0">
              <a:solidFill>
                <a:srgbClr val="002060"/>
              </a:solidFill>
            </a:endParaRPr>
          </a:p>
          <a:p>
            <a:pPr algn="ctr"/>
            <a:r>
              <a:rPr lang="pt-PT" sz="2400" dirty="0">
                <a:solidFill>
                  <a:srgbClr val="002060"/>
                </a:solidFill>
              </a:rPr>
              <a:t>Comentários? </a:t>
            </a:r>
          </a:p>
          <a:p>
            <a:pPr algn="ctr"/>
            <a:r>
              <a:rPr lang="pt-PT" sz="2400" dirty="0">
                <a:solidFill>
                  <a:srgbClr val="002060"/>
                </a:solidFill>
              </a:rPr>
              <a:t>Questões?</a:t>
            </a:r>
          </a:p>
        </p:txBody>
      </p:sp>
      <p:sp>
        <p:nvSpPr>
          <p:cNvPr id="5" name="Rectangle 4"/>
          <p:cNvSpPr/>
          <p:nvPr/>
        </p:nvSpPr>
        <p:spPr>
          <a:xfrm>
            <a:off x="2311921" y="429309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/>
              <a:t>Rui Assis</a:t>
            </a:r>
            <a:endParaRPr lang="pt-PT" b="1" dirty="0"/>
          </a:p>
          <a:p>
            <a:pPr algn="ctr"/>
            <a:r>
              <a:rPr lang="en-US" b="1" u="sng" dirty="0">
                <a:solidFill>
                  <a:srgbClr val="C00000"/>
                </a:solidFill>
              </a:rPr>
              <a:t>rassis46@gmail.com</a:t>
            </a:r>
            <a:endParaRPr lang="pt-PT" b="1" dirty="0">
              <a:solidFill>
                <a:srgbClr val="C00000"/>
              </a:solidFill>
            </a:endParaRPr>
          </a:p>
          <a:p>
            <a:pPr algn="ctr"/>
            <a:r>
              <a:rPr lang="en-US" b="1" u="sng" dirty="0">
                <a:solidFill>
                  <a:srgbClr val="C00000"/>
                </a:solidFill>
              </a:rPr>
              <a:t>www.rassis.com</a:t>
            </a:r>
            <a:endParaRPr lang="pt-PT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4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7" name="Rectangle 3"/>
          <p:cNvSpPr>
            <a:spLocks noGrp="1" noChangeArrowheads="1"/>
          </p:cNvSpPr>
          <p:nvPr>
            <p:ph type="title"/>
          </p:nvPr>
        </p:nvSpPr>
        <p:spPr>
          <a:xfrm>
            <a:off x="2123728" y="184150"/>
            <a:ext cx="6069254" cy="762000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P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55000 (2014)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03084"/>
            <a:ext cx="7344816" cy="550861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 bwMode="auto">
          <a:xfrm>
            <a:off x="0" y="6382131"/>
            <a:ext cx="118878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pt-PT" b="0" dirty="0"/>
              <a:t>Rui Assis </a:t>
            </a:r>
            <a:fld id="{95A4F7F3-7FC5-4E61-9128-24D98CEFD3EB}" type="slidenum">
              <a:rPr lang="pt-PT" b="0" i="0" smtClean="0"/>
              <a:pPr>
                <a:defRPr/>
              </a:pPr>
              <a:t>4</a:t>
            </a:fld>
            <a:endParaRPr lang="pt-PT" b="0" i="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482826" y="5345712"/>
            <a:ext cx="2673350" cy="419100"/>
          </a:xfrm>
          <a:prstGeom prst="rect">
            <a:avLst/>
          </a:prstGeom>
          <a:solidFill>
            <a:srgbClr val="FFFF00"/>
          </a:solidFill>
          <a:ln w="508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1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Avaliação do desempenho e melhoria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3482826" y="5972640"/>
            <a:ext cx="2673350" cy="550416"/>
          </a:xfrm>
          <a:prstGeom prst="ellipse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075114" y="3380352"/>
            <a:ext cx="2673350" cy="550416"/>
          </a:xfrm>
          <a:prstGeom prst="ellipse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675120" y="2787156"/>
            <a:ext cx="1725872" cy="419100"/>
          </a:xfrm>
          <a:prstGeom prst="rect">
            <a:avLst/>
          </a:prstGeom>
          <a:solidFill>
            <a:srgbClr val="FFFF00"/>
          </a:solidFill>
          <a:ln w="508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1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Planos de contingência</a:t>
            </a:r>
          </a:p>
        </p:txBody>
      </p:sp>
    </p:spTree>
    <p:extLst>
      <p:ext uri="{BB962C8B-B14F-4D97-AF65-F5344CB8AC3E}">
        <p14:creationId xmlns:p14="http://schemas.microsoft.com/office/powerpoint/2010/main" val="3434627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4654" y="171934"/>
            <a:ext cx="8229600" cy="850900"/>
          </a:xfrm>
        </p:spPr>
        <p:txBody>
          <a:bodyPr/>
          <a:lstStyle/>
          <a:p>
            <a:r>
              <a:rPr lang="pt-PT" alt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Melhoria do desempenho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374163" y="2544825"/>
            <a:ext cx="1857376" cy="552450"/>
          </a:xfrm>
          <a:prstGeom prst="ellipse">
            <a:avLst/>
          </a:prstGeom>
          <a:solidFill>
            <a:srgbClr val="CCFF99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Motivação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5450364" y="3921454"/>
            <a:ext cx="1781175" cy="857251"/>
          </a:xfrm>
          <a:prstGeom prst="ellipse">
            <a:avLst/>
          </a:prstGeom>
          <a:solidFill>
            <a:srgbClr val="CCFF99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Reconhecimento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pelos resultados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3698031" y="3329107"/>
            <a:ext cx="1781175" cy="552450"/>
          </a:xfrm>
          <a:prstGeom prst="ellipse">
            <a:avLst/>
          </a:prstGeom>
          <a:solidFill>
            <a:srgbClr val="FFC000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Eficiência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073629" y="2949905"/>
            <a:ext cx="2057398" cy="1295400"/>
          </a:xfrm>
          <a:prstGeom prst="ellipse">
            <a:avLst/>
          </a:prstGeom>
          <a:solidFill>
            <a:srgbClr val="CCFF99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b="1" dirty="0">
                <a:solidFill>
                  <a:srgbClr val="003300"/>
                </a:solidFill>
                <a:latin typeface="Times New Roman" pitchFamily="18" charset="0"/>
              </a:rPr>
              <a:t>Competências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b="1" dirty="0">
                <a:solidFill>
                  <a:srgbClr val="003300"/>
                </a:solidFill>
                <a:latin typeface="Times New Roman" pitchFamily="18" charset="0"/>
              </a:rPr>
              <a:t>Autoridade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b="1" dirty="0">
                <a:solidFill>
                  <a:srgbClr val="003300"/>
                </a:solidFill>
                <a:latin typeface="Times New Roman" pitchFamily="18" charset="0"/>
              </a:rPr>
              <a:t>Responsabilidade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1600" b="1" dirty="0">
                <a:solidFill>
                  <a:srgbClr val="003300"/>
                </a:solidFill>
                <a:latin typeface="Times New Roman" pitchFamily="18" charset="0"/>
              </a:rPr>
              <a:t>Orientação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3156904" y="3605332"/>
            <a:ext cx="523875" cy="9525"/>
          </a:xfrm>
          <a:prstGeom prst="straightConnector1">
            <a:avLst/>
          </a:prstGeom>
          <a:noFill/>
          <a:ln w="50800" cap="flat" cmpd="sng" algn="ctr">
            <a:solidFill>
              <a:srgbClr val="333399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Bent Arrow 2"/>
          <p:cNvSpPr/>
          <p:nvPr/>
        </p:nvSpPr>
        <p:spPr bwMode="auto">
          <a:xfrm flipV="1">
            <a:off x="4521679" y="3969080"/>
            <a:ext cx="766760" cy="552450"/>
          </a:xfrm>
          <a:prstGeom prst="bentArrow">
            <a:avLst/>
          </a:prstGeom>
          <a:solidFill>
            <a:srgbClr val="008000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Bent Arrow 12"/>
          <p:cNvSpPr/>
          <p:nvPr/>
        </p:nvSpPr>
        <p:spPr bwMode="auto">
          <a:xfrm rot="16200000" flipH="1">
            <a:off x="4533229" y="2629060"/>
            <a:ext cx="552451" cy="748800"/>
          </a:xfrm>
          <a:prstGeom prst="bentArrow">
            <a:avLst/>
          </a:prstGeom>
          <a:solidFill>
            <a:srgbClr val="008000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Curved Right Arrow 3"/>
          <p:cNvSpPr/>
          <p:nvPr/>
        </p:nvSpPr>
        <p:spPr bwMode="auto">
          <a:xfrm flipH="1" flipV="1">
            <a:off x="7360128" y="2692729"/>
            <a:ext cx="666750" cy="1724026"/>
          </a:xfrm>
          <a:prstGeom prst="curvedRightArrow">
            <a:avLst/>
          </a:prstGeom>
          <a:solidFill>
            <a:srgbClr val="008000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98851D-3E17-3FD8-0D6A-289D9819EA23}"/>
              </a:ext>
            </a:extLst>
          </p:cNvPr>
          <p:cNvSpPr txBox="1">
            <a:spLocks/>
          </p:cNvSpPr>
          <p:nvPr/>
        </p:nvSpPr>
        <p:spPr bwMode="auto">
          <a:xfrm>
            <a:off x="7323826" y="6245225"/>
            <a:ext cx="136297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i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7F1D5E9D-6F85-45AE-B7E2-14824B6BD3DF}" type="slidenum">
              <a:rPr lang="pt-PT" altLang="en-US" i="0" smtClean="0">
                <a:solidFill>
                  <a:schemeClr val="tx1"/>
                </a:solidFill>
              </a:rPr>
              <a:pPr/>
              <a:t>5</a:t>
            </a:fld>
            <a:endParaRPr lang="pt-PT" altLang="en-US" i="0" dirty="0">
              <a:solidFill>
                <a:schemeClr val="tx1"/>
              </a:solidFill>
            </a:endParaRP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0B6E66A2-7A60-FA2E-AC33-2A812D81A5CE}"/>
              </a:ext>
            </a:extLst>
          </p:cNvPr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</p:spTree>
    <p:extLst>
      <p:ext uri="{BB962C8B-B14F-4D97-AF65-F5344CB8AC3E}">
        <p14:creationId xmlns:p14="http://schemas.microsoft.com/office/powerpoint/2010/main" val="254864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3" grpId="0" animBg="1"/>
      <p:bldP spid="1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i="0" smtClean="0"/>
              <a:pPr>
                <a:defRPr/>
              </a:pPr>
              <a:t>6</a:t>
            </a:fld>
            <a:endParaRPr lang="pt-PT" b="0" i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475656" y="313492"/>
            <a:ext cx="720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32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Ciclo de vida </a:t>
            </a: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(</a:t>
            </a:r>
            <a:r>
              <a:rPr lang="pt-PT" sz="2400" b="1" kern="1200" dirty="0" err="1">
                <a:solidFill>
                  <a:srgbClr val="FFFF00"/>
                </a:solidFill>
                <a:latin typeface="Times New Roman" pitchFamily="18" charset="0"/>
                <a:ea typeface="+mn-ea"/>
                <a:cs typeface="Arial" charset="0"/>
              </a:rPr>
              <a:t>NP</a:t>
            </a:r>
            <a:r>
              <a:rPr lang="pt-PT" sz="2400" b="1" kern="1200" dirty="0">
                <a:solidFill>
                  <a:srgbClr val="FFFF00"/>
                </a:solidFill>
                <a:latin typeface="Times New Roman" pitchFamily="18" charset="0"/>
                <a:ea typeface="+mn-ea"/>
                <a:cs typeface="Arial" charset="0"/>
              </a:rPr>
              <a:t> </a:t>
            </a:r>
            <a:r>
              <a:rPr lang="pt-PT" sz="2400" b="1" kern="1200" dirty="0" err="1">
                <a:solidFill>
                  <a:srgbClr val="FFFF00"/>
                </a:solidFill>
                <a:latin typeface="Times New Roman" pitchFamily="18" charset="0"/>
                <a:ea typeface="+mn-ea"/>
                <a:cs typeface="Arial" charset="0"/>
              </a:rPr>
              <a:t>EN</a:t>
            </a:r>
            <a:r>
              <a:rPr lang="pt-PT" sz="2400" b="1" kern="1200" dirty="0">
                <a:solidFill>
                  <a:srgbClr val="FFFF00"/>
                </a:solidFill>
                <a:latin typeface="Times New Roman" pitchFamily="18" charset="0"/>
                <a:ea typeface="+mn-ea"/>
                <a:cs typeface="Arial" charset="0"/>
              </a:rPr>
              <a:t> 50126-2000</a:t>
            </a:r>
            <a:r>
              <a:rPr lang="pt-PT" sz="24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)</a:t>
            </a:r>
          </a:p>
        </p:txBody>
      </p:sp>
      <p:sp>
        <p:nvSpPr>
          <p:cNvPr id="6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sp>
        <p:nvSpPr>
          <p:cNvPr id="48" name="Rectangle 61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pt-P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266640" y="1268760"/>
            <a:ext cx="8625840" cy="5040561"/>
            <a:chOff x="266640" y="1268760"/>
            <a:chExt cx="8625840" cy="5040561"/>
          </a:xfrm>
        </p:grpSpPr>
        <p:grpSp>
          <p:nvGrpSpPr>
            <p:cNvPr id="90" name="Group 89"/>
            <p:cNvGrpSpPr/>
            <p:nvPr/>
          </p:nvGrpSpPr>
          <p:grpSpPr>
            <a:xfrm>
              <a:off x="266640" y="1268760"/>
              <a:ext cx="8625840" cy="5040561"/>
              <a:chOff x="-1989663" y="1340768"/>
              <a:chExt cx="8625840" cy="5040561"/>
            </a:xfrm>
          </p:grpSpPr>
          <p:grpSp>
            <p:nvGrpSpPr>
              <p:cNvPr id="105" name="Group 104"/>
              <p:cNvGrpSpPr/>
              <p:nvPr/>
            </p:nvGrpSpPr>
            <p:grpSpPr>
              <a:xfrm>
                <a:off x="-1989663" y="1340768"/>
                <a:ext cx="8625840" cy="5040561"/>
                <a:chOff x="251520" y="1340767"/>
                <a:chExt cx="8625840" cy="5040561"/>
              </a:xfrm>
            </p:grpSpPr>
            <p:sp>
              <p:nvSpPr>
                <p:cNvPr id="107" name="Rectangle 106"/>
                <p:cNvSpPr>
                  <a:spLocks noChangeArrowheads="1"/>
                </p:cNvSpPr>
                <p:nvPr/>
              </p:nvSpPr>
              <p:spPr bwMode="auto">
                <a:xfrm>
                  <a:off x="251520" y="1340768"/>
                  <a:ext cx="6623685" cy="2350383"/>
                </a:xfrm>
                <a:prstGeom prst="rect">
                  <a:avLst/>
                </a:prstGeom>
                <a:solidFill>
                  <a:srgbClr val="FBD4B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pt-PT"/>
                </a:p>
              </p:txBody>
            </p:sp>
            <p:grpSp>
              <p:nvGrpSpPr>
                <p:cNvPr id="108" name="Group 107"/>
                <p:cNvGrpSpPr/>
                <p:nvPr/>
              </p:nvGrpSpPr>
              <p:grpSpPr>
                <a:xfrm>
                  <a:off x="251520" y="1340768"/>
                  <a:ext cx="8625840" cy="5040560"/>
                  <a:chOff x="251520" y="1149192"/>
                  <a:chExt cx="8625840" cy="5040560"/>
                </a:xfrm>
              </p:grpSpPr>
              <p:grpSp>
                <p:nvGrpSpPr>
                  <p:cNvPr id="111" name="Group 110"/>
                  <p:cNvGrpSpPr/>
                  <p:nvPr/>
                </p:nvGrpSpPr>
                <p:grpSpPr>
                  <a:xfrm>
                    <a:off x="251520" y="1149192"/>
                    <a:ext cx="8625840" cy="5040560"/>
                    <a:chOff x="1116330" y="1477715"/>
                    <a:chExt cx="8625840" cy="5040560"/>
                  </a:xfrm>
                </p:grpSpPr>
                <p:sp>
                  <p:nvSpPr>
                    <p:cNvPr id="113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16330" y="3796665"/>
                      <a:ext cx="8625840" cy="2721610"/>
                    </a:xfrm>
                    <a:prstGeom prst="rect">
                      <a:avLst/>
                    </a:prstGeom>
                    <a:solidFill>
                      <a:srgbClr val="B6DDE8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pt-PT"/>
                    </a:p>
                  </p:txBody>
                </p:sp>
                <p:sp>
                  <p:nvSpPr>
                    <p:cNvPr id="114" name="AutoShape 59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80610" y="2023110"/>
                      <a:ext cx="2714625" cy="57912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A5A5A5"/>
                    </a:solidFill>
                    <a:ln w="9525">
                      <a:solidFill>
                        <a:srgbClr val="A5A5A5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pt-PT"/>
                    </a:p>
                  </p:txBody>
                </p:sp>
                <p:sp>
                  <p:nvSpPr>
                    <p:cNvPr id="115" name="AutoShape 59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7305" y="4430042"/>
                      <a:ext cx="2895600" cy="50673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A5A5A5"/>
                    </a:solidFill>
                    <a:ln w="9525">
                      <a:solidFill>
                        <a:srgbClr val="A5A5A5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pt-PT"/>
                    </a:p>
                  </p:txBody>
                </p:sp>
                <p:sp>
                  <p:nvSpPr>
                    <p:cNvPr id="116" name="AutoShape 59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88720" y="3869055"/>
                      <a:ext cx="2714625" cy="506730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A5A5A5"/>
                    </a:solidFill>
                    <a:ln w="9525">
                      <a:solidFill>
                        <a:srgbClr val="A5A5A5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pt-PT"/>
                    </a:p>
                  </p:txBody>
                </p:sp>
                <p:sp>
                  <p:nvSpPr>
                    <p:cNvPr id="117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40015" y="1477715"/>
                      <a:ext cx="2002155" cy="2318950"/>
                    </a:xfrm>
                    <a:prstGeom prst="rect">
                      <a:avLst/>
                    </a:prstGeom>
                    <a:solidFill>
                      <a:srgbClr val="C4BC96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pt-PT"/>
                    </a:p>
                  </p:txBody>
                </p:sp>
                <p:sp>
                  <p:nvSpPr>
                    <p:cNvPr id="118" name="Text Box 524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93180" y="3289935"/>
                      <a:ext cx="1274445" cy="28956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b="1" i="1" dirty="0" err="1">
                          <a:effectLst/>
                          <a:latin typeface="Calibri"/>
                          <a:ea typeface="Times New Roman"/>
                        </a:rPr>
                        <a:t>Dono-da-obra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19" name="Text Box 52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96405" y="3917315"/>
                      <a:ext cx="1052830" cy="27432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b="1" i="1" dirty="0">
                          <a:effectLst/>
                          <a:latin typeface="Calibri"/>
                          <a:ea typeface="Times New Roman"/>
                        </a:rPr>
                        <a:t>Adjudicatário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20" name="Text Box 524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97954" y="3416211"/>
                      <a:ext cx="1820927" cy="2308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900" b="1" i="1" dirty="0">
                          <a:effectLst/>
                          <a:latin typeface="Calibri"/>
                          <a:ea typeface="Times New Roman"/>
                        </a:rPr>
                        <a:t>Entidade Gestora da Manutenção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grpSp>
                  <p:nvGrpSpPr>
                    <p:cNvPr id="121" name="Group 1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065770" y="2873962"/>
                      <a:ext cx="1411605" cy="476250"/>
                      <a:chOff x="12381" y="4199"/>
                      <a:chExt cx="2640" cy="798"/>
                    </a:xfrm>
                  </p:grpSpPr>
                  <p:sp>
                    <p:nvSpPr>
                      <p:cNvPr id="138" name="Oval 1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381" y="4199"/>
                        <a:ext cx="2640" cy="798"/>
                      </a:xfrm>
                      <a:prstGeom prst="ellipse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 upright="1">
                        <a:noAutofit/>
                      </a:bodyPr>
                      <a:lstStyle/>
                      <a:p>
                        <a:endParaRPr lang="pt-PT"/>
                      </a:p>
                    </p:txBody>
                  </p:sp>
                  <p:sp>
                    <p:nvSpPr>
                      <p:cNvPr id="139" name="Text Box 529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741" y="4289"/>
                        <a:ext cx="2040" cy="7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0F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rot="0" vert="horz" wrap="square" lIns="91440" tIns="45720" rIns="91440" bIns="45720" anchor="t" anchorCtr="0" upright="1">
                        <a:noAutofit/>
                      </a:bodyPr>
                      <a:lstStyle/>
                      <a:p>
                        <a:pPr algn="ctr">
                          <a:spcAft>
                            <a:spcPts val="0"/>
                          </a:spcAft>
                        </a:pPr>
                        <a:r>
                          <a:rPr lang="pt-PT" sz="900" b="1" dirty="0">
                            <a:solidFill>
                              <a:srgbClr val="FFFFFF"/>
                            </a:solidFill>
                            <a:effectLst/>
                            <a:latin typeface="Calibri"/>
                            <a:ea typeface="Times New Roman"/>
                            <a:cs typeface="Arial"/>
                          </a:rPr>
                          <a:t>Monitorização do </a:t>
                        </a:r>
                        <a:endParaRPr lang="pt-PT" sz="1200" dirty="0">
                          <a:effectLst/>
                          <a:latin typeface="Times New Roman"/>
                          <a:ea typeface="Times New Roman"/>
                        </a:endParaRPr>
                      </a:p>
                      <a:p>
                        <a:pPr algn="ctr">
                          <a:spcAft>
                            <a:spcPts val="0"/>
                          </a:spcAft>
                        </a:pPr>
                        <a:r>
                          <a:rPr lang="pt-PT" sz="900" b="1" dirty="0">
                            <a:solidFill>
                              <a:srgbClr val="FFFFFF"/>
                            </a:solidFill>
                            <a:effectLst/>
                            <a:latin typeface="Calibri"/>
                            <a:ea typeface="Times New Roman"/>
                            <a:cs typeface="Arial"/>
                          </a:rPr>
                          <a:t>Desempenho</a:t>
                        </a:r>
                        <a:endParaRPr lang="pt-PT" sz="1200" dirty="0">
                          <a:effectLst/>
                          <a:latin typeface="Times New Roman"/>
                          <a:ea typeface="Times New Roman"/>
                        </a:endParaRPr>
                      </a:p>
                    </p:txBody>
                  </p:sp>
                </p:grpSp>
                <p:sp>
                  <p:nvSpPr>
                    <p:cNvPr id="122" name="Text Box 80">
                      <a:hlinkClick r:id="rId2"/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97305" y="2072640"/>
                      <a:ext cx="1447800" cy="424815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9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1. Conceito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23" name="Text Box 82">
                      <a:hlinkClick r:id="rId3"/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63065" y="2658745"/>
                      <a:ext cx="1407795" cy="42545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9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2. Definição do Sistema e Condições de Aplicação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24" name="Text Box 86">
                      <a:hlinkClick r:id="rId4"/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981200" y="3267075"/>
                      <a:ext cx="1451610" cy="43942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9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3. Análise de Risco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25" name="Text Box 88">
                      <a:hlinkClick r:id="rId5"/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50770" y="3903345"/>
                      <a:ext cx="1443990" cy="42545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pt-PT" sz="9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4. Requisitos do Sistema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26" name="Text Box 90">
                      <a:hlinkClick r:id="rId6"/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72715" y="4470400"/>
                      <a:ext cx="1443990" cy="437515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9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5. Alocação dos 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9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Requisitos do Sistema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27" name="Text Box 100">
                      <a:hlinkClick r:id="rId7"/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075045" y="2108200"/>
                      <a:ext cx="1447800" cy="431165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pt-PT" sz="9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10. Aceitação do Sistema (consignação)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28" name="Text Box 102">
                      <a:hlinkClick r:id="rId8"/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29575" y="2111375"/>
                      <a:ext cx="1447800" cy="436245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9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11. Operação e 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9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Manutenção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cxnSp>
                  <p:nvCxnSpPr>
                    <p:cNvPr id="129" name="Line 2428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5388610" y="2785745"/>
                      <a:ext cx="1517650" cy="86868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 type="triangle" w="lg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30" name="Line 5930"/>
                    <p:cNvCxnSpPr>
                      <a:cxnSpLocks noChangeShapeType="1"/>
                    </p:cNvCxnSpPr>
                    <p:nvPr/>
                  </p:nvCxnSpPr>
                  <p:spPr bwMode="auto">
                    <a:xfrm rot="16200000" flipH="1">
                      <a:off x="3333115" y="4314825"/>
                      <a:ext cx="271780" cy="14478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 type="triangle" w="lg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31" name="Line 5931"/>
                    <p:cNvCxnSpPr>
                      <a:cxnSpLocks noChangeShapeType="1"/>
                    </p:cNvCxnSpPr>
                    <p:nvPr/>
                  </p:nvCxnSpPr>
                  <p:spPr bwMode="auto">
                    <a:xfrm rot="16200000" flipH="1">
                      <a:off x="3007360" y="3731260"/>
                      <a:ext cx="271780" cy="14478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 type="triangle" w="lg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32" name="Line 5932"/>
                    <p:cNvCxnSpPr>
                      <a:cxnSpLocks noChangeShapeType="1"/>
                    </p:cNvCxnSpPr>
                    <p:nvPr/>
                  </p:nvCxnSpPr>
                  <p:spPr bwMode="auto">
                    <a:xfrm rot="16200000" flipH="1">
                      <a:off x="2644457" y="3108643"/>
                      <a:ext cx="272415" cy="14478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 type="triangle" w="lg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133" name="Line 5933"/>
                    <p:cNvCxnSpPr>
                      <a:cxnSpLocks noChangeShapeType="1"/>
                    </p:cNvCxnSpPr>
                    <p:nvPr/>
                  </p:nvCxnSpPr>
                  <p:spPr bwMode="auto">
                    <a:xfrm rot="16200000" flipH="1">
                      <a:off x="2282507" y="2486343"/>
                      <a:ext cx="272415" cy="14478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 type="triangle" w="lg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34" name="Text Box 594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61560" y="2095500"/>
                      <a:ext cx="1068705" cy="39814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u="sng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Encerramento</a:t>
                      </a:r>
                      <a:endParaRPr lang="pt-PT" sz="1200" dirty="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35" name="Text Box 59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26820" y="3945255"/>
                      <a:ext cx="1085850" cy="38862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u="sng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Proposta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36" name="Text Box 594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69695" y="4448175"/>
                      <a:ext cx="1194435" cy="39814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u="sng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Início e 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u="sng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Planeamento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  <p:sp>
                  <p:nvSpPr>
                    <p:cNvPr id="137" name="Text Box 59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23535" y="4513580"/>
                      <a:ext cx="1085850" cy="25146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b="1" u="sng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</a:rPr>
                        <a:t>Execução</a:t>
                      </a:r>
                      <a:endParaRPr lang="pt-PT" sz="1200">
                        <a:effectLst/>
                        <a:latin typeface="Times New Roman"/>
                        <a:ea typeface="Times New Roman"/>
                      </a:endParaRPr>
                    </a:p>
                  </p:txBody>
                </p:sp>
              </p:grpSp>
              <p:cxnSp>
                <p:nvCxnSpPr>
                  <p:cNvPr id="112" name="Line 120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6955215" y="1762214"/>
                    <a:ext cx="0" cy="506730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 type="triangle" w="lg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109" name="Text Box 102">
                  <a:hlinkClick r:id="rId8"/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56176" y="1340767"/>
                  <a:ext cx="1447800" cy="436245"/>
                </a:xfrm>
                <a:prstGeom prst="rect">
                  <a:avLst/>
                </a:prstGeom>
                <a:solidFill>
                  <a:srgbClr val="0070C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pt-PT" sz="900" b="1" dirty="0">
                      <a:solidFill>
                        <a:srgbClr val="FFFFFF"/>
                      </a:solidFill>
                      <a:effectLst/>
                      <a:latin typeface="Calibri"/>
                      <a:ea typeface="Times New Roman"/>
                      <a:cs typeface="Arial"/>
                    </a:rPr>
                    <a:t>12. Desactivação e abate</a:t>
                  </a:r>
                  <a:endParaRPr lang="pt-PT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110" name="Line 593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308304" y="1754084"/>
                  <a:ext cx="0" cy="2203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06" name="AutoShape 2433"/>
              <p:cNvCxnSpPr>
                <a:cxnSpLocks noChangeShapeType="1"/>
              </p:cNvCxnSpPr>
              <p:nvPr/>
            </p:nvCxnSpPr>
            <p:spPr bwMode="auto">
              <a:xfrm>
                <a:off x="5628534" y="2402419"/>
                <a:ext cx="635" cy="374650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 type="triangl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1" name="Group 90"/>
            <p:cNvGrpSpPr/>
            <p:nvPr/>
          </p:nvGrpSpPr>
          <p:grpSpPr>
            <a:xfrm>
              <a:off x="1829544" y="3645024"/>
              <a:ext cx="4038600" cy="2505075"/>
              <a:chOff x="0" y="0"/>
              <a:chExt cx="4038600" cy="2505075"/>
            </a:xfrm>
          </p:grpSpPr>
          <p:sp>
            <p:nvSpPr>
              <p:cNvPr id="92" name="AutoShape 7149"/>
              <p:cNvSpPr>
                <a:spLocks noChangeArrowheads="1"/>
              </p:cNvSpPr>
              <p:nvPr/>
            </p:nvSpPr>
            <p:spPr bwMode="auto">
              <a:xfrm>
                <a:off x="2286000" y="0"/>
                <a:ext cx="1752600" cy="2505075"/>
              </a:xfrm>
              <a:prstGeom prst="roundRect">
                <a:avLst>
                  <a:gd name="adj" fmla="val 16667"/>
                </a:avLst>
              </a:prstGeom>
              <a:solidFill>
                <a:srgbClr val="A5A5A5"/>
              </a:solidFill>
              <a:ln w="9525">
                <a:solidFill>
                  <a:srgbClr val="A5A5A5"/>
                </a:solidFill>
                <a:prstDash val="sysDot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pt-PT"/>
              </a:p>
            </p:txBody>
          </p:sp>
          <p:sp>
            <p:nvSpPr>
              <p:cNvPr id="93" name="AutoShape 7148"/>
              <p:cNvSpPr>
                <a:spLocks noChangeArrowheads="1"/>
              </p:cNvSpPr>
              <p:nvPr/>
            </p:nvSpPr>
            <p:spPr bwMode="auto">
              <a:xfrm>
                <a:off x="0" y="1159934"/>
                <a:ext cx="4038600" cy="1339215"/>
              </a:xfrm>
              <a:prstGeom prst="roundRect">
                <a:avLst>
                  <a:gd name="adj" fmla="val 16667"/>
                </a:avLst>
              </a:prstGeom>
              <a:solidFill>
                <a:srgbClr val="A5A5A5"/>
              </a:solidFill>
              <a:ln w="9525">
                <a:solidFill>
                  <a:srgbClr val="A5A5A5"/>
                </a:solidFill>
                <a:prstDash val="sysDot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pt-PT"/>
              </a:p>
            </p:txBody>
          </p:sp>
          <p:sp>
            <p:nvSpPr>
              <p:cNvPr id="94" name="Text Box 92">
                <a:hlinkClick r:id="rId9"/>
              </p:cNvPr>
              <p:cNvSpPr txBox="1">
                <a:spLocks noChangeArrowheads="1"/>
              </p:cNvSpPr>
              <p:nvPr/>
            </p:nvSpPr>
            <p:spPr bwMode="auto">
              <a:xfrm>
                <a:off x="287866" y="1244600"/>
                <a:ext cx="1443990" cy="425450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PT" sz="900" b="1" u="sng">
                    <a:solidFill>
                      <a:srgbClr val="FFFFFF"/>
                    </a:solidFill>
                    <a:effectLst/>
                    <a:latin typeface="Calibri"/>
                    <a:ea typeface="Times New Roman"/>
                    <a:cs typeface="Arial"/>
                  </a:rPr>
                  <a:t>6. Projecto e </a:t>
                </a:r>
                <a:endParaRPr lang="pt-PT" sz="1200">
                  <a:effectLst/>
                  <a:latin typeface="Times New Roman"/>
                  <a:ea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pt-PT" sz="900" b="1">
                    <a:solidFill>
                      <a:srgbClr val="FFFFFF"/>
                    </a:solidFill>
                    <a:effectLst/>
                    <a:latin typeface="Calibri"/>
                    <a:ea typeface="Times New Roman"/>
                    <a:cs typeface="Arial"/>
                  </a:rPr>
                  <a:t>Implementação</a:t>
                </a:r>
                <a:endParaRPr lang="pt-PT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95" name="Text Box 94">
                <a:hlinkClick r:id="rId10"/>
              </p:cNvPr>
              <p:cNvSpPr txBox="1">
                <a:spLocks noChangeArrowheads="1"/>
              </p:cNvSpPr>
              <p:nvPr/>
            </p:nvSpPr>
            <p:spPr bwMode="auto">
              <a:xfrm>
                <a:off x="973666" y="1820334"/>
                <a:ext cx="1443990" cy="425450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0"/>
                  </a:spcAft>
                </a:pPr>
                <a:r>
                  <a:rPr lang="pt-PT" sz="900" b="1" u="sng">
                    <a:solidFill>
                      <a:srgbClr val="FFFFFF"/>
                    </a:solidFill>
                    <a:effectLst/>
                    <a:latin typeface="Calibri"/>
                    <a:ea typeface="Times New Roman"/>
                    <a:cs typeface="Arial"/>
                  </a:rPr>
                  <a:t>7. Fabrico</a:t>
                </a:r>
                <a:endParaRPr lang="pt-PT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96" name="Text Box 96">
                <a:hlinkClick r:id="rId11"/>
              </p:cNvPr>
              <p:cNvSpPr txBox="1">
                <a:spLocks noChangeArrowheads="1"/>
              </p:cNvSpPr>
              <p:nvPr/>
            </p:nvSpPr>
            <p:spPr bwMode="auto">
              <a:xfrm>
                <a:off x="1879600" y="1236134"/>
                <a:ext cx="1447800" cy="424815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0"/>
                  </a:spcAft>
                </a:pPr>
                <a:r>
                  <a:rPr lang="pt-PT" sz="900" b="1" u="sng">
                    <a:solidFill>
                      <a:srgbClr val="FFFFFF"/>
                    </a:solidFill>
                    <a:effectLst/>
                    <a:latin typeface="Calibri"/>
                    <a:ea typeface="Times New Roman"/>
                    <a:cs typeface="Arial"/>
                  </a:rPr>
                  <a:t>8. Instalação</a:t>
                </a:r>
                <a:endParaRPr lang="pt-PT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97" name="Text Box 98">
                <a:hlinkClick r:id="rId12"/>
              </p:cNvPr>
              <p:cNvSpPr txBox="1">
                <a:spLocks noChangeArrowheads="1"/>
              </p:cNvSpPr>
              <p:nvPr/>
            </p:nvSpPr>
            <p:spPr bwMode="auto">
              <a:xfrm>
                <a:off x="2463800" y="118534"/>
                <a:ext cx="1447800" cy="445135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Bef>
                    <a:spcPts val="400"/>
                  </a:spcBef>
                  <a:spcAft>
                    <a:spcPts val="0"/>
                  </a:spcAft>
                </a:pPr>
                <a:r>
                  <a:rPr lang="pt-PT" sz="900" b="1" u="sng">
                    <a:solidFill>
                      <a:srgbClr val="FFFFFF"/>
                    </a:solidFill>
                    <a:effectLst/>
                    <a:latin typeface="Calibri"/>
                    <a:ea typeface="Times New Roman"/>
                    <a:cs typeface="Arial"/>
                  </a:rPr>
                  <a:t>9. Validação do Sistema</a:t>
                </a:r>
                <a:endParaRPr lang="pt-PT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98" name="Line 592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311400" y="685800"/>
                <a:ext cx="739140" cy="43434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9" name="Line 592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036233" y="1638300"/>
                <a:ext cx="311785" cy="180975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0" name="Line 5928"/>
              <p:cNvCxnSpPr>
                <a:cxnSpLocks noChangeShapeType="1"/>
              </p:cNvCxnSpPr>
              <p:nvPr/>
            </p:nvCxnSpPr>
            <p:spPr bwMode="auto">
              <a:xfrm rot="16200000" flipH="1">
                <a:off x="1303867" y="1642533"/>
                <a:ext cx="272415" cy="14478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1" name="Line 5929"/>
              <p:cNvCxnSpPr>
                <a:cxnSpLocks noChangeShapeType="1"/>
              </p:cNvCxnSpPr>
              <p:nvPr/>
            </p:nvCxnSpPr>
            <p:spPr bwMode="auto">
              <a:xfrm rot="16200000" flipH="1">
                <a:off x="982133" y="1100667"/>
                <a:ext cx="272415" cy="14478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2" name="Line 5938"/>
              <p:cNvCxnSpPr>
                <a:cxnSpLocks noChangeShapeType="1"/>
              </p:cNvCxnSpPr>
              <p:nvPr/>
            </p:nvCxnSpPr>
            <p:spPr bwMode="auto">
              <a:xfrm rot="16200000" flipH="1">
                <a:off x="1663699" y="2273301"/>
                <a:ext cx="180975" cy="11049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" name="Line 593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778000" y="2277533"/>
                <a:ext cx="180975" cy="108585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4" name="Text Box 5950"/>
              <p:cNvSpPr txBox="1">
                <a:spLocks noChangeArrowheads="1"/>
              </p:cNvSpPr>
              <p:nvPr/>
            </p:nvSpPr>
            <p:spPr bwMode="auto">
              <a:xfrm>
                <a:off x="2751666" y="711200"/>
                <a:ext cx="1083734" cy="2455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PT" sz="1000" b="1" u="sng">
                    <a:solidFill>
                      <a:srgbClr val="FFFFFF"/>
                    </a:solidFill>
                    <a:effectLst/>
                    <a:latin typeface="Calibri"/>
                    <a:ea typeface="Times New Roman"/>
                  </a:rPr>
                  <a:t>Execução</a:t>
                </a:r>
                <a:endParaRPr lang="pt-PT" sz="1200">
                  <a:effectLst/>
                  <a:latin typeface="Times New Roman"/>
                  <a:ea typeface="Times New Roman"/>
                </a:endParaRPr>
              </a:p>
            </p:txBody>
          </p:sp>
        </p:grpSp>
      </p:grpSp>
      <p:sp>
        <p:nvSpPr>
          <p:cNvPr id="69" name="Rounded Rectangular Callout 68"/>
          <p:cNvSpPr/>
          <p:nvPr/>
        </p:nvSpPr>
        <p:spPr>
          <a:xfrm>
            <a:off x="6372199" y="4149080"/>
            <a:ext cx="2255485" cy="934085"/>
          </a:xfrm>
          <a:prstGeom prst="wedgeRoundRectCallout">
            <a:avLst>
              <a:gd name="adj1" fmla="val -2091"/>
              <a:gd name="adj2" fmla="val -122183"/>
              <a:gd name="adj3" fmla="val 16667"/>
            </a:avLst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PT" sz="1200" b="1" dirty="0">
                <a:solidFill>
                  <a:schemeClr val="tx1"/>
                </a:solidFill>
              </a:rPr>
              <a:t>- Avaliação do desempenho;</a:t>
            </a:r>
          </a:p>
          <a:p>
            <a:r>
              <a:rPr lang="pt-PT" sz="1200" b="1" dirty="0">
                <a:solidFill>
                  <a:schemeClr val="tx1"/>
                </a:solidFill>
              </a:rPr>
              <a:t>- Oportunidades de melhoria;</a:t>
            </a:r>
          </a:p>
          <a:p>
            <a:r>
              <a:rPr lang="pt-PT" sz="1200" b="1" dirty="0">
                <a:solidFill>
                  <a:schemeClr val="tx1"/>
                </a:solidFill>
              </a:rPr>
              <a:t>- Análises custo benefício</a:t>
            </a:r>
          </a:p>
        </p:txBody>
      </p:sp>
    </p:spTree>
    <p:extLst>
      <p:ext uri="{BB962C8B-B14F-4D97-AF65-F5344CB8AC3E}">
        <p14:creationId xmlns:p14="http://schemas.microsoft.com/office/powerpoint/2010/main" val="13570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7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945432" y="1751617"/>
            <a:ext cx="770485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AutoNum type="arabicPeriod"/>
            </a:pPr>
            <a:r>
              <a:rPr lang="pt-PT" sz="1600" dirty="0" err="1">
                <a:solidFill>
                  <a:srgbClr val="000066"/>
                </a:solidFill>
              </a:rPr>
              <a:t>Activos</a:t>
            </a:r>
            <a:r>
              <a:rPr lang="pt-PT" sz="1600" dirty="0">
                <a:solidFill>
                  <a:srgbClr val="000066"/>
                </a:solidFill>
              </a:rPr>
              <a:t>: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Físicos</a:t>
            </a:r>
            <a:r>
              <a:rPr lang="pt-PT" sz="1600" dirty="0">
                <a:solidFill>
                  <a:srgbClr val="000066"/>
                </a:solidFill>
              </a:rPr>
              <a:t> (equipamentos e materiais),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Financeiros</a:t>
            </a:r>
            <a:r>
              <a:rPr lang="pt-PT" sz="1600" dirty="0">
                <a:solidFill>
                  <a:srgbClr val="000066"/>
                </a:solidFill>
              </a:rPr>
              <a:t> e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Humanos</a:t>
            </a:r>
            <a:r>
              <a:rPr lang="pt-PT" sz="1600" dirty="0">
                <a:solidFill>
                  <a:srgbClr val="000066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A produtividade operacional é baixa em muitas empresas industriais principalmente porque:</a:t>
            </a:r>
          </a:p>
          <a:p>
            <a:pPr marL="800100" lvl="1" indent="-342900">
              <a:spcBef>
                <a:spcPts val="600"/>
              </a:spcBef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Não se trabalha por </a:t>
            </a:r>
            <a:r>
              <a:rPr lang="pt-PT" sz="1600" dirty="0" err="1">
                <a:solidFill>
                  <a:srgbClr val="000066"/>
                </a:solidFill>
              </a:rPr>
              <a:t>objectivos</a:t>
            </a:r>
            <a:r>
              <a:rPr lang="pt-PT" sz="1600" dirty="0">
                <a:solidFill>
                  <a:srgbClr val="000066"/>
                </a:solidFill>
              </a:rPr>
              <a:t> (os colaboradores não sabem o que se espera deles –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Onde estou</a:t>
            </a:r>
            <a:r>
              <a:rPr lang="pt-PT" sz="1600" dirty="0">
                <a:solidFill>
                  <a:srgbClr val="000066"/>
                </a:solidFill>
              </a:rPr>
              <a:t>?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Para onde devo ir</a:t>
            </a:r>
            <a:r>
              <a:rPr lang="pt-PT" sz="1600" dirty="0">
                <a:solidFill>
                  <a:srgbClr val="000066"/>
                </a:solidFill>
              </a:rPr>
              <a:t>?). </a:t>
            </a:r>
          </a:p>
          <a:p>
            <a:pPr marL="800100" lvl="1" indent="-342900">
              <a:spcBef>
                <a:spcPts val="600"/>
              </a:spcBef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Os gestores falham porque planeiam mal ou não planeiam (desenrascam) e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não criam motivação </a:t>
            </a:r>
            <a:r>
              <a:rPr lang="pt-PT" sz="1600" dirty="0">
                <a:solidFill>
                  <a:srgbClr val="000066"/>
                </a:solidFill>
              </a:rPr>
              <a:t>(devem </a:t>
            </a:r>
            <a:r>
              <a:rPr lang="pt-PT" sz="1600" dirty="0">
                <a:solidFill>
                  <a:srgbClr val="000066"/>
                </a:solidFill>
                <a:highlight>
                  <a:srgbClr val="00FF00"/>
                </a:highlight>
              </a:rPr>
              <a:t>elogiar</a:t>
            </a:r>
            <a:r>
              <a:rPr lang="pt-PT" sz="1600" dirty="0">
                <a:solidFill>
                  <a:srgbClr val="000066"/>
                </a:solidFill>
              </a:rPr>
              <a:t> em público e </a:t>
            </a:r>
            <a:r>
              <a:rPr lang="pt-PT" sz="1600" dirty="0">
                <a:solidFill>
                  <a:srgbClr val="000066"/>
                </a:solidFill>
                <a:highlight>
                  <a:srgbClr val="00FF00"/>
                </a:highlight>
              </a:rPr>
              <a:t>criticar</a:t>
            </a:r>
            <a:r>
              <a:rPr lang="pt-PT" sz="1600" dirty="0">
                <a:solidFill>
                  <a:srgbClr val="000066"/>
                </a:solidFill>
              </a:rPr>
              <a:t> construtivamente em privado).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pt-PT" sz="1600" dirty="0">
                <a:solidFill>
                  <a:srgbClr val="000066"/>
                </a:solidFill>
              </a:rPr>
              <a:t>Para traduzir a “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linguagem de Engenheiro</a:t>
            </a:r>
            <a:r>
              <a:rPr lang="pt-PT" sz="1600" dirty="0">
                <a:solidFill>
                  <a:srgbClr val="000066"/>
                </a:solidFill>
              </a:rPr>
              <a:t>” em “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linguagem de Gestor</a:t>
            </a:r>
            <a:r>
              <a:rPr lang="pt-PT" sz="1600" dirty="0">
                <a:solidFill>
                  <a:srgbClr val="000066"/>
                </a:solidFill>
              </a:rPr>
              <a:t>”, o Engenheiro precisa de saber comparar alternativas de decisão à luz de vários critérios – o critério “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Economia</a:t>
            </a:r>
            <a:r>
              <a:rPr lang="pt-PT" sz="1600" dirty="0">
                <a:solidFill>
                  <a:srgbClr val="000066"/>
                </a:solidFill>
              </a:rPr>
              <a:t>” (recorrendo ao cálculo financeiro) e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outros critérios</a:t>
            </a:r>
            <a:r>
              <a:rPr lang="pt-PT" sz="1600" dirty="0">
                <a:solidFill>
                  <a:srgbClr val="000066"/>
                </a:solidFill>
              </a:rPr>
              <a:t> (</a:t>
            </a:r>
            <a:r>
              <a:rPr lang="pt-PT" sz="1600" dirty="0" err="1">
                <a:solidFill>
                  <a:srgbClr val="000066"/>
                </a:solidFill>
              </a:rPr>
              <a:t>objectivos</a:t>
            </a:r>
            <a:r>
              <a:rPr lang="pt-PT" sz="1600" dirty="0">
                <a:solidFill>
                  <a:srgbClr val="000066"/>
                </a:solidFill>
              </a:rPr>
              <a:t> e </a:t>
            </a:r>
            <a:r>
              <a:rPr lang="pt-PT" sz="1600" dirty="0" err="1">
                <a:solidFill>
                  <a:srgbClr val="000066"/>
                </a:solidFill>
              </a:rPr>
              <a:t>subjectivos</a:t>
            </a:r>
            <a:r>
              <a:rPr lang="pt-PT" sz="1600" dirty="0">
                <a:solidFill>
                  <a:srgbClr val="000066"/>
                </a:solidFill>
              </a:rPr>
              <a:t>)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respeitando a opinião </a:t>
            </a:r>
            <a:r>
              <a:rPr lang="pt-PT" sz="1600" dirty="0">
                <a:solidFill>
                  <a:srgbClr val="000066"/>
                </a:solidFill>
              </a:rPr>
              <a:t>das pessoas que </a:t>
            </a:r>
            <a:r>
              <a:rPr lang="pt-PT" sz="1600" dirty="0" err="1">
                <a:solidFill>
                  <a:srgbClr val="000066"/>
                </a:solidFill>
              </a:rPr>
              <a:t>directa</a:t>
            </a:r>
            <a:r>
              <a:rPr lang="pt-PT" sz="1600" dirty="0">
                <a:solidFill>
                  <a:srgbClr val="000066"/>
                </a:solidFill>
              </a:rPr>
              <a:t> ou </a:t>
            </a:r>
            <a:r>
              <a:rPr lang="pt-PT" sz="1600" dirty="0" err="1">
                <a:solidFill>
                  <a:srgbClr val="000066"/>
                </a:solidFill>
              </a:rPr>
              <a:t>indirectamente</a:t>
            </a:r>
            <a:r>
              <a:rPr lang="pt-PT" sz="1600" dirty="0">
                <a:solidFill>
                  <a:srgbClr val="000066"/>
                </a:solidFill>
              </a:rPr>
              <a:t> vão lidar futuramente com os equipamentos (recorrendo à análise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multicritério</a:t>
            </a:r>
            <a:r>
              <a:rPr lang="pt-PT" sz="1600" dirty="0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945432" y="166869"/>
            <a:ext cx="78510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Da Gestão da Manutenção para a Gestão de </a:t>
            </a:r>
            <a:r>
              <a:rPr lang="pt-PT" sz="2800" b="1" kern="120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Activos</a:t>
            </a:r>
            <a:endParaRPr lang="pt-PT" sz="2800" b="1" kern="1200" dirty="0">
              <a:solidFill>
                <a:schemeClr val="bg1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71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538"/>
            <a:ext cx="8229600" cy="686488"/>
          </a:xfrm>
        </p:spPr>
        <p:txBody>
          <a:bodyPr/>
          <a:lstStyle/>
          <a:p>
            <a:r>
              <a:rPr lang="pt-PT" altLang="pt-PT" sz="2800" b="1" dirty="0">
                <a:solidFill>
                  <a:schemeClr val="bg1"/>
                </a:solidFill>
                <a:latin typeface="Times New Roman" pitchFamily="18" charset="0"/>
              </a:rPr>
              <a:t>Produtividade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088" y="1374062"/>
            <a:ext cx="8147304" cy="5468072"/>
          </a:xfrm>
        </p:spPr>
        <p:txBody>
          <a:bodyPr/>
          <a:lstStyle/>
          <a:p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basicamente definida como a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relação entre 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produção obtida (</a:t>
            </a:r>
            <a:r>
              <a:rPr lang="pt-PT" sz="1400" i="1" dirty="0">
                <a:solidFill>
                  <a:srgbClr val="00206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por um processo de produção e os </a:t>
            </a:r>
            <a:r>
              <a:rPr lang="pt-P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factores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/recursos que intervieram na sua obtenção (</a:t>
            </a:r>
            <a:r>
              <a:rPr lang="pt-PT" sz="1400" i="1" dirty="0">
                <a:solidFill>
                  <a:srgbClr val="00206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inputs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Estes </a:t>
            </a:r>
            <a:r>
              <a:rPr lang="pt-P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factores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/recursos de produção podem ser pessoas (operadores), equipamentos, energia, materiais e outros. Sendo estes </a:t>
            </a:r>
            <a:r>
              <a:rPr lang="pt-PT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factores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sempre escassos, quanto maior for a relação entre a quantidade produzida (</a:t>
            </a:r>
            <a:r>
              <a:rPr lang="pt-PT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e a quantidade dos recursos utilizados (</a:t>
            </a:r>
            <a:r>
              <a:rPr lang="pt-PT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maior é a produtividade.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De uma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lang="pt-PT" sz="1400" dirty="0" err="1">
                <a:solidFill>
                  <a:srgbClr val="00206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indirecta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produtividade mede os níveis de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eficácia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de </a:t>
            </a:r>
            <a:r>
              <a:rPr lang="pt-PT" sz="1400" dirty="0">
                <a:solidFill>
                  <a:srgbClr val="00206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eficiência</a:t>
            </a:r>
            <a:r>
              <a:rPr lang="pt-PT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um qualquer processo. 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C9A87025-3DE8-81AB-3C3D-4266A91DD005}"/>
              </a:ext>
            </a:extLst>
          </p:cNvPr>
          <p:cNvSpPr/>
          <p:nvPr/>
        </p:nvSpPr>
        <p:spPr>
          <a:xfrm>
            <a:off x="3390181" y="5840101"/>
            <a:ext cx="2993366" cy="755483"/>
          </a:xfrm>
          <a:prstGeom prst="wedgeRoundRectCallout">
            <a:avLst>
              <a:gd name="adj1" fmla="val -46847"/>
              <a:gd name="adj2" fmla="val 1613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endParaRPr lang="pt-PT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pt-PT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Connseguir</a:t>
            </a:r>
            <a:r>
              <a:rPr lang="pt-PT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mesmo com menos;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pt-PT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Conseguir mais com o mesmo;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Conseguir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mais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 </a:t>
            </a:r>
            <a:r>
              <a:rPr lang="en-US" sz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menos</a:t>
            </a:r>
            <a:r>
              <a:rPr lang="en-US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ctr"/>
            <a:r>
              <a:rPr lang="pt-PT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485919B-C0FF-5FF6-A336-990974E4DECD}"/>
              </a:ext>
            </a:extLst>
          </p:cNvPr>
          <p:cNvSpPr txBox="1">
            <a:spLocks/>
          </p:cNvSpPr>
          <p:nvPr/>
        </p:nvSpPr>
        <p:spPr bwMode="auto">
          <a:xfrm>
            <a:off x="7323826" y="6245225"/>
            <a:ext cx="136297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i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pt-PT" altLang="en-US">
                <a:solidFill>
                  <a:schemeClr val="tx1"/>
                </a:solidFill>
              </a:rPr>
              <a:t>Rui Assis - </a:t>
            </a:r>
            <a:fld id="{7F1D5E9D-6F85-45AE-B7E2-14824B6BD3DF}" type="slidenum">
              <a:rPr lang="pt-PT" altLang="en-US" i="0" smtClean="0">
                <a:solidFill>
                  <a:schemeClr val="tx1"/>
                </a:solidFill>
              </a:rPr>
              <a:pPr/>
              <a:t>8</a:t>
            </a:fld>
            <a:endParaRPr lang="pt-PT" altLang="en-US" i="0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886E589-D2FD-C9F1-1338-2013BDEA600F}"/>
              </a:ext>
            </a:extLst>
          </p:cNvPr>
          <p:cNvGrpSpPr/>
          <p:nvPr/>
        </p:nvGrpSpPr>
        <p:grpSpPr>
          <a:xfrm>
            <a:off x="1280157" y="3075180"/>
            <a:ext cx="6318367" cy="2673999"/>
            <a:chOff x="1280157" y="3157476"/>
            <a:chExt cx="6318367" cy="267399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86A23BF-1C82-572F-6348-0F3099159639}"/>
                </a:ext>
              </a:extLst>
            </p:cNvPr>
            <p:cNvGrpSpPr/>
            <p:nvPr/>
          </p:nvGrpSpPr>
          <p:grpSpPr>
            <a:xfrm>
              <a:off x="1280157" y="3157476"/>
              <a:ext cx="6318367" cy="2673999"/>
              <a:chOff x="1280157" y="3157476"/>
              <a:chExt cx="6318367" cy="2673999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F4A49E50-1A7A-443D-048A-EFC739AB99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0157" y="3157476"/>
                <a:ext cx="6318367" cy="2673999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" name="Arrow: Right 3">
                <a:extLst>
                  <a:ext uri="{FF2B5EF4-FFF2-40B4-BE49-F238E27FC236}">
                    <a16:creationId xmlns:a16="http://schemas.microsoft.com/office/drawing/2014/main" id="{08AE1E3B-3FB2-CFCF-CF84-FA4CB4B8084C}"/>
                  </a:ext>
                </a:extLst>
              </p:cNvPr>
              <p:cNvSpPr/>
              <p:nvPr/>
            </p:nvSpPr>
            <p:spPr>
              <a:xfrm>
                <a:off x="3483864" y="3351107"/>
                <a:ext cx="2551175" cy="32004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Arrow: Right 7">
                <a:extLst>
                  <a:ext uri="{FF2B5EF4-FFF2-40B4-BE49-F238E27FC236}">
                    <a16:creationId xmlns:a16="http://schemas.microsoft.com/office/drawing/2014/main" id="{8AFE40DE-ED8A-5A03-46D7-8CEBE0294033}"/>
                  </a:ext>
                </a:extLst>
              </p:cNvPr>
              <p:cNvSpPr/>
              <p:nvPr/>
            </p:nvSpPr>
            <p:spPr>
              <a:xfrm>
                <a:off x="3588300" y="3949870"/>
                <a:ext cx="480780" cy="32004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Arrow: Right 8">
                <a:extLst>
                  <a:ext uri="{FF2B5EF4-FFF2-40B4-BE49-F238E27FC236}">
                    <a16:creationId xmlns:a16="http://schemas.microsoft.com/office/drawing/2014/main" id="{A1ECEAA6-5DD6-CD92-92B8-DB23E3E35FC8}"/>
                  </a:ext>
                </a:extLst>
              </p:cNvPr>
              <p:cNvSpPr/>
              <p:nvPr/>
            </p:nvSpPr>
            <p:spPr>
              <a:xfrm>
                <a:off x="5593412" y="4011884"/>
                <a:ext cx="480780" cy="32004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" name="Arrow: Right 2">
              <a:extLst>
                <a:ext uri="{FF2B5EF4-FFF2-40B4-BE49-F238E27FC236}">
                  <a16:creationId xmlns:a16="http://schemas.microsoft.com/office/drawing/2014/main" id="{905C2ED8-6771-8DCF-EB84-2520E2181021}"/>
                </a:ext>
              </a:extLst>
            </p:cNvPr>
            <p:cNvSpPr/>
            <p:nvPr/>
          </p:nvSpPr>
          <p:spPr>
            <a:xfrm>
              <a:off x="1691640" y="3721718"/>
              <a:ext cx="372328" cy="244446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7C1F2ECB-194C-5287-523F-430E61FEB8A2}"/>
                </a:ext>
              </a:extLst>
            </p:cNvPr>
            <p:cNvSpPr/>
            <p:nvPr/>
          </p:nvSpPr>
          <p:spPr>
            <a:xfrm>
              <a:off x="1691640" y="4003961"/>
              <a:ext cx="372328" cy="244446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75E36872-95A6-5977-F115-F9D0A8905689}"/>
                </a:ext>
              </a:extLst>
            </p:cNvPr>
            <p:cNvSpPr/>
            <p:nvPr/>
          </p:nvSpPr>
          <p:spPr>
            <a:xfrm>
              <a:off x="1691640" y="4285833"/>
              <a:ext cx="372328" cy="244446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070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D4FFC4-8E93-4ADA-AC2D-9493B1F7A836}" type="slidenum">
              <a:rPr lang="pt-PT" b="0" smtClean="0"/>
              <a:pPr>
                <a:defRPr/>
              </a:pPr>
              <a:t>9</a:t>
            </a:fld>
            <a:endParaRPr lang="pt-PT" b="0" dirty="0"/>
          </a:p>
        </p:txBody>
      </p:sp>
      <p:sp>
        <p:nvSpPr>
          <p:cNvPr id="4" name="Footer Placeholder 1"/>
          <p:cNvSpPr txBox="1">
            <a:spLocks/>
          </p:cNvSpPr>
          <p:nvPr/>
        </p:nvSpPr>
        <p:spPr bwMode="auto">
          <a:xfrm>
            <a:off x="4427984" y="6381328"/>
            <a:ext cx="110683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PT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1200" b="0" dirty="0"/>
              <a:t>Rui Assis</a:t>
            </a:r>
          </a:p>
        </p:txBody>
      </p:sp>
      <p:sp>
        <p:nvSpPr>
          <p:cNvPr id="5" name="Rectangle 4"/>
          <p:cNvSpPr/>
          <p:nvPr/>
        </p:nvSpPr>
        <p:spPr>
          <a:xfrm>
            <a:off x="945432" y="1623601"/>
            <a:ext cx="7704856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pt-PT" sz="1600" dirty="0">
                <a:solidFill>
                  <a:srgbClr val="000066"/>
                </a:solidFill>
              </a:rPr>
              <a:t>Algumas palavras do </a:t>
            </a:r>
            <a:r>
              <a:rPr lang="pt-PT" sz="1600" b="1" dirty="0">
                <a:solidFill>
                  <a:srgbClr val="000066"/>
                </a:solidFill>
              </a:rPr>
              <a:t>Dalai-Lama</a:t>
            </a:r>
            <a:r>
              <a:rPr lang="pt-PT" sz="1600" dirty="0">
                <a:solidFill>
                  <a:srgbClr val="000066"/>
                </a:solidFill>
              </a:rPr>
              <a:t>: </a:t>
            </a:r>
          </a:p>
          <a:p>
            <a:pPr>
              <a:spcBef>
                <a:spcPts val="600"/>
              </a:spcBef>
            </a:pPr>
            <a:r>
              <a:rPr lang="pt-PT" sz="1600" dirty="0">
                <a:solidFill>
                  <a:srgbClr val="000066"/>
                </a:solidFill>
              </a:rPr>
              <a:t>“Passamos metade da vida a ganhar $ e a perder a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saúde</a:t>
            </a:r>
            <a:r>
              <a:rPr lang="pt-PT" sz="1600" dirty="0">
                <a:solidFill>
                  <a:srgbClr val="000066"/>
                </a:solidFill>
              </a:rPr>
              <a:t> e a outra metade a gastar aquele $ para a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recuperar</a:t>
            </a:r>
            <a:r>
              <a:rPr lang="pt-PT" sz="1600" dirty="0">
                <a:solidFill>
                  <a:srgbClr val="000066"/>
                </a:solidFill>
              </a:rPr>
              <a:t>”.</a:t>
            </a:r>
          </a:p>
          <a:p>
            <a:pPr>
              <a:spcBef>
                <a:spcPts val="600"/>
              </a:spcBef>
            </a:pPr>
            <a:endParaRPr lang="pt-PT" sz="1600" dirty="0">
              <a:solidFill>
                <a:srgbClr val="000066"/>
              </a:solidFill>
            </a:endParaRPr>
          </a:p>
          <a:p>
            <a:pPr>
              <a:spcBef>
                <a:spcPts val="600"/>
              </a:spcBef>
            </a:pPr>
            <a:r>
              <a:rPr lang="pt-PT" sz="1600" dirty="0">
                <a:solidFill>
                  <a:srgbClr val="000066"/>
                </a:solidFill>
              </a:rPr>
              <a:t>Algumas </a:t>
            </a:r>
            <a:r>
              <a:rPr lang="pt-PT" sz="1600" b="1" dirty="0">
                <a:solidFill>
                  <a:srgbClr val="000066"/>
                </a:solidFill>
              </a:rPr>
              <a:t>minhas</a:t>
            </a:r>
            <a:r>
              <a:rPr lang="pt-PT" sz="1600" dirty="0">
                <a:solidFill>
                  <a:srgbClr val="000066"/>
                </a:solidFill>
              </a:rPr>
              <a:t>:</a:t>
            </a:r>
          </a:p>
          <a:p>
            <a:pPr>
              <a:spcBef>
                <a:spcPts val="600"/>
              </a:spcBef>
            </a:pPr>
            <a:r>
              <a:rPr lang="pt-PT" sz="1600" dirty="0">
                <a:solidFill>
                  <a:srgbClr val="000066"/>
                </a:solidFill>
              </a:rPr>
              <a:t>1. “A nossa vida divide-se entre trabalho e família e, para sermos felizes devemos procurar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harmonia</a:t>
            </a:r>
            <a:r>
              <a:rPr lang="pt-PT" sz="1600" dirty="0">
                <a:solidFill>
                  <a:srgbClr val="000066"/>
                </a:solidFill>
              </a:rPr>
              <a:t> entre ambas”, ou seja, devemos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gostar</a:t>
            </a:r>
            <a:r>
              <a:rPr lang="pt-PT" sz="1600" dirty="0">
                <a:solidFill>
                  <a:srgbClr val="000066"/>
                </a:solidFill>
              </a:rPr>
              <a:t> do que fazemos na nossa vida profissional.</a:t>
            </a:r>
          </a:p>
          <a:p>
            <a:pPr>
              <a:spcBef>
                <a:spcPts val="600"/>
              </a:spcBef>
            </a:pPr>
            <a:r>
              <a:rPr lang="pt-PT" sz="1600" dirty="0">
                <a:solidFill>
                  <a:srgbClr val="000066"/>
                </a:solidFill>
              </a:rPr>
              <a:t>2. “Os problemas mais difíceis de resolver no meio empresarial são os das </a:t>
            </a:r>
            <a:r>
              <a:rPr lang="pt-PT" sz="1600" dirty="0">
                <a:solidFill>
                  <a:srgbClr val="000066"/>
                </a:solidFill>
                <a:highlight>
                  <a:srgbClr val="FFFF00"/>
                </a:highlight>
              </a:rPr>
              <a:t>pessoas</a:t>
            </a:r>
            <a:r>
              <a:rPr lang="pt-PT" sz="1600" dirty="0">
                <a:solidFill>
                  <a:srgbClr val="000066"/>
                </a:solidFill>
              </a:rPr>
              <a:t>”, ou seja, os problemas técnicos resolvem-se sempre, ou recorrendo a especialistas (procurando opiniões valorizadas), ou estudando a fundo os casos; ao contrário dos problemas com as pessoas, os quais, muitas vezes, terminam em rotura. 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945432" y="166869"/>
            <a:ext cx="78510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Da Gestão da Manutenção para a Gestão de </a:t>
            </a:r>
            <a:r>
              <a:rPr lang="pt-PT" sz="2800" b="1" kern="1200" dirty="0" err="1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rPr>
              <a:t>Activos</a:t>
            </a:r>
            <a:endParaRPr lang="pt-PT" sz="2800" b="1" kern="1200" dirty="0">
              <a:solidFill>
                <a:schemeClr val="bg1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71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4274</TotalTime>
  <Words>4286</Words>
  <Application>Microsoft Office PowerPoint</Application>
  <PresentationFormat>On-screen Show (4:3)</PresentationFormat>
  <Paragraphs>400</Paragraphs>
  <Slides>32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ISO 55000 (2014)</vt:lpstr>
      <vt:lpstr>Melhoria do desempenho</vt:lpstr>
      <vt:lpstr>PowerPoint Presentation</vt:lpstr>
      <vt:lpstr>PowerPoint Presentation</vt:lpstr>
      <vt:lpstr>Produtividade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Ciclo de Gestão (PDCA - PLAN, DO, CHECK, ACT)  Algumas recomendações </vt:lpstr>
      <vt:lpstr>Objectivos de um SIG Algumas recomendações</vt:lpstr>
      <vt:lpstr>Exemplo de uma hierarquia de indicadores Algumas recomendações</vt:lpstr>
      <vt:lpstr>PowerPoint Presentation</vt:lpstr>
      <vt:lpstr>PowerPoint Presentation</vt:lpstr>
      <vt:lpstr>PowerPoint Presentation</vt:lpstr>
      <vt:lpstr>PowerPoint Presentation</vt:lpstr>
    </vt:vector>
  </TitlesOfParts>
  <Company>DSTI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Rui Assis</cp:lastModifiedBy>
  <cp:revision>471</cp:revision>
  <dcterms:created xsi:type="dcterms:W3CDTF">2008-01-30T15:03:27Z</dcterms:created>
  <dcterms:modified xsi:type="dcterms:W3CDTF">2024-05-12T10:33:13Z</dcterms:modified>
</cp:coreProperties>
</file>